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147476501" r:id="rId5"/>
    <p:sldId id="2147476039" r:id="rId6"/>
    <p:sldId id="2147476531" r:id="rId7"/>
    <p:sldId id="2147476497" r:id="rId8"/>
    <p:sldId id="2147476491" r:id="rId9"/>
    <p:sldId id="2147476499" r:id="rId10"/>
    <p:sldId id="2147476183" r:id="rId11"/>
    <p:sldId id="2147476498" r:id="rId12"/>
    <p:sldId id="2147476532" r:id="rId13"/>
    <p:sldId id="214747652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CAA70E-3F70-6B47-C25E-0A656D6EEFB0}" name="Strong, Linda" initials="LS" userId="S::LindaJ.Strong@Williams.com::1fb5b093-8638-4e66-ac3d-4571f13843c1" providerId="AD"/>
  <p188:author id="{D267F314-B294-7156-9D02-F0285CACD8F8}" name="Kinnear, Nicholas" initials="" userId="S::Nicholas.Kinnear@williams.com::293a0a06-f7aa-4193-8246-3a7c12b0f1a9" providerId="AD"/>
  <p188:author id="{4CE7564E-078A-2B22-17B5-ADFFD86C72FC}" name="Fox, Megan" initials="MF" userId="S::Megan.Fox@williams.com::28c73164-d9c9-4271-bfeb-154e46822592" providerId="AD"/>
  <p188:author id="{1FFC2650-7E90-7299-F7B4-9B962A1538BB}" name="Krafft, Larissa" initials="LK" userId="S::Larissa.Krafft@williams.com::280e09b3-3786-475a-aafa-869c60d186c1" providerId="AD"/>
  <p188:author id="{5A96D45A-819A-B21E-937C-D44FFCE57A46}" name="Brierre, Catharine" initials="CB" userId="S::Catharine.Brierre@williams.com::ad3af0b2-b0b1-4bad-8e1f-b27c269d9f72" providerId="AD"/>
  <p188:author id="{50C44777-4F58-2223-80A3-001A20D683FA}" name="Sardella, Caroline" initials="CS" userId="S::Caroline.Sardella@williams.com::5b5388d7-c5a5-4b9b-9482-aee763d62051" providerId="AD"/>
  <p188:author id="{F3D8E877-A0B3-0946-3107-1D797E50D48A}" name="Marinos, Angela" initials="AM" userId="S::angela.marinos@williams.com::8eee1e39-06c9-4b1b-b2b9-0c4757cd7809" providerId="AD"/>
  <p188:author id="{3EEABA78-58F4-03E2-27CF-288EE30569E1}" name="Mitchell, Ashley" initials="AM" userId="S::ashley.obermark1@williams.com::0d208f03-40c5-48c8-8c88-a6eb9c07caaf" providerId="AD"/>
  <p188:author id="{5E89617C-B022-E352-55FF-58677197F9DF}" name="Krafft, Larissa" initials="KL" userId="S::larissa.krafft@williams.com::280e09b3-3786-475a-aafa-869c60d186c1" providerId="AD"/>
  <p188:author id="{99F97381-39C5-BCC5-E0E4-A483606B8DC7}" name="Zamarin, Chad" initials="CZ" userId="S::chad.zamarin@williams.com::72b27812-c916-47b2-b441-98827be3c529" providerId="AD"/>
  <p188:author id="{7853E9B1-1ACE-28FD-A5F3-F34D5266F89B}" name="Larsen, Larry" initials="LL" userId="S::Larry.C.Larsen@Williams.com::196c4a1b-85fa-4db8-89c7-cd1c45e09715" providerId="AD"/>
  <p188:author id="{112551D4-4487-2780-6DF7-8730DE02B8BD}" name="Stockton, Jack" initials="JS" userId="S::Jack.Stockton@williams.com::52a9c300-1cc1-4cf6-8f38-7220bb1e632c" providerId="AD"/>
  <p188:author id="{EF790CD5-5714-18D2-970E-4C8869C14D3D}" name="Gill, Mariyam" initials="MG" userId="S::Mariyam.Gill@williams.com::3414ec4d-b9e2-43eb-92aa-c12bc99f9c65" providerId="AD"/>
  <p188:author id="{2C24B9DF-4965-A2D5-9403-36097CB0319D}" name="Juvane, Danilo" initials="JD" userId="S::danilo.juvane@williams.com::b5cefdbb-83a1-495b-9837-817b43033ef1" providerId="AD"/>
  <p188:author id="{6BA99AFA-06C5-26B3-33BB-A21890B15A2D}" name="Porter, John" initials="PJ" userId="S::john.porter@williams.com::268ee656-6a14-438a-a676-b6d63a5f2467" providerId="AD"/>
  <p188:author id="{280D94FD-7210-4F21-D644-A1C86D458EE7}" name="Cook, Kelly" initials="KC" userId="S::Kelly.Cook@Williams.com::de0e0fb2-57d6-42d0-aac1-2149b00e86ab" providerId="AD"/>
  <p188:author id="{4A5A3FFE-1599-85EC-5A72-1DA14DB126A6}" name="Stockton, Jack" initials="SJ" userId="S::jack.stockton@williams.com::52a9c300-1cc1-4cf6-8f38-7220bb1e63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80"/>
    <a:srgbClr val="0079C1"/>
    <a:srgbClr val="C0E7FF"/>
    <a:srgbClr val="F1F3F4"/>
    <a:srgbClr val="D5D7D8"/>
    <a:srgbClr val="5F6368"/>
    <a:srgbClr val="141414"/>
    <a:srgbClr val="000000"/>
    <a:srgbClr val="89CB6A"/>
    <a:srgbClr val="B7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3452"/>
  </p:normalViewPr>
  <p:slideViewPr>
    <p:cSldViewPr snapToGrid="0">
      <p:cViewPr varScale="1">
        <p:scale>
          <a:sx n="100" d="100"/>
          <a:sy n="100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ell, June Marie" userId="f1944805-40cf-43dc-a2f9-ab0414eee6bd" providerId="ADAL" clId="{5C2EFCFD-915B-4D4B-B048-D4ECFEC29451}"/>
    <pc:docChg chg="undo custSel addSld delSld modSld sldOrd">
      <pc:chgData name="Pennell, June Marie" userId="f1944805-40cf-43dc-a2f9-ab0414eee6bd" providerId="ADAL" clId="{5C2EFCFD-915B-4D4B-B048-D4ECFEC29451}" dt="2026-06-11T17:37:30.976" v="1320" actId="20577"/>
      <pc:docMkLst>
        <pc:docMk/>
      </pc:docMkLst>
      <pc:sldChg chg="ord">
        <pc:chgData name="Pennell, June Marie" userId="f1944805-40cf-43dc-a2f9-ab0414eee6bd" providerId="ADAL" clId="{5C2EFCFD-915B-4D4B-B048-D4ECFEC29451}" dt="2026-06-05T15:09:21.581" v="71"/>
        <pc:sldMkLst>
          <pc:docMk/>
          <pc:sldMk cId="2434930884" sldId="2147476039"/>
        </pc:sldMkLst>
      </pc:sldChg>
      <pc:sldChg chg="delSp modSp mod ord">
        <pc:chgData name="Pennell, June Marie" userId="f1944805-40cf-43dc-a2f9-ab0414eee6bd" providerId="ADAL" clId="{5C2EFCFD-915B-4D4B-B048-D4ECFEC29451}" dt="2026-06-11T17:30:48.360" v="1317" actId="313"/>
        <pc:sldMkLst>
          <pc:docMk/>
          <pc:sldMk cId="207223769" sldId="2147476183"/>
        </pc:sldMkLst>
        <pc:spChg chg="mod">
          <ac:chgData name="Pennell, June Marie" userId="f1944805-40cf-43dc-a2f9-ab0414eee6bd" providerId="ADAL" clId="{5C2EFCFD-915B-4D4B-B048-D4ECFEC29451}" dt="2026-06-05T18:38:04.631" v="1203" actId="20577"/>
          <ac:spMkLst>
            <pc:docMk/>
            <pc:sldMk cId="207223769" sldId="2147476183"/>
            <ac:spMk id="3" creationId="{859D7324-09C2-580B-D693-D06C9498D0B4}"/>
          </ac:spMkLst>
        </pc:spChg>
        <pc:spChg chg="mod">
          <ac:chgData name="Pennell, June Marie" userId="f1944805-40cf-43dc-a2f9-ab0414eee6bd" providerId="ADAL" clId="{5C2EFCFD-915B-4D4B-B048-D4ECFEC29451}" dt="2026-06-05T18:43:32.545" v="1276" actId="1076"/>
          <ac:spMkLst>
            <pc:docMk/>
            <pc:sldMk cId="207223769" sldId="2147476183"/>
            <ac:spMk id="13" creationId="{559137BA-85CA-2F8F-D17A-07CF3B653A59}"/>
          </ac:spMkLst>
        </pc:spChg>
        <pc:spChg chg="mod">
          <ac:chgData name="Pennell, June Marie" userId="f1944805-40cf-43dc-a2f9-ab0414eee6bd" providerId="ADAL" clId="{5C2EFCFD-915B-4D4B-B048-D4ECFEC29451}" dt="2026-06-05T18:43:55.831" v="1277" actId="1076"/>
          <ac:spMkLst>
            <pc:docMk/>
            <pc:sldMk cId="207223769" sldId="2147476183"/>
            <ac:spMk id="80" creationId="{03CAD798-E826-6940-AAB0-B3866F6A5612}"/>
          </ac:spMkLst>
        </pc:spChg>
        <pc:spChg chg="mod">
          <ac:chgData name="Pennell, June Marie" userId="f1944805-40cf-43dc-a2f9-ab0414eee6bd" providerId="ADAL" clId="{5C2EFCFD-915B-4D4B-B048-D4ECFEC29451}" dt="2026-06-11T17:30:48.360" v="1317" actId="313"/>
          <ac:spMkLst>
            <pc:docMk/>
            <pc:sldMk cId="207223769" sldId="2147476183"/>
            <ac:spMk id="81" creationId="{ED61AF8E-126F-9CBC-0854-B1D66CB41CD3}"/>
          </ac:spMkLst>
        </pc:spChg>
        <pc:spChg chg="mod">
          <ac:chgData name="Pennell, June Marie" userId="f1944805-40cf-43dc-a2f9-ab0414eee6bd" providerId="ADAL" clId="{5C2EFCFD-915B-4D4B-B048-D4ECFEC29451}" dt="2026-06-05T18:42:14.711" v="1253" actId="20577"/>
          <ac:spMkLst>
            <pc:docMk/>
            <pc:sldMk cId="207223769" sldId="2147476183"/>
            <ac:spMk id="82" creationId="{B8196226-4880-7522-5E73-8621B4794BD1}"/>
          </ac:spMkLst>
        </pc:spChg>
        <pc:spChg chg="mod">
          <ac:chgData name="Pennell, June Marie" userId="f1944805-40cf-43dc-a2f9-ab0414eee6bd" providerId="ADAL" clId="{5C2EFCFD-915B-4D4B-B048-D4ECFEC29451}" dt="2026-06-05T18:34:18.848" v="1023" actId="20577"/>
          <ac:spMkLst>
            <pc:docMk/>
            <pc:sldMk cId="207223769" sldId="2147476183"/>
            <ac:spMk id="83" creationId="{ADD1F2F9-B9AC-96C1-0D80-BCB6CE4ECA5A}"/>
          </ac:spMkLst>
        </pc:spChg>
        <pc:spChg chg="mod">
          <ac:chgData name="Pennell, June Marie" userId="f1944805-40cf-43dc-a2f9-ab0414eee6bd" providerId="ADAL" clId="{5C2EFCFD-915B-4D4B-B048-D4ECFEC29451}" dt="2026-06-05T18:33:13.513" v="921" actId="20577"/>
          <ac:spMkLst>
            <pc:docMk/>
            <pc:sldMk cId="207223769" sldId="2147476183"/>
            <ac:spMk id="84" creationId="{87D75286-2DA9-ED52-5BF4-FE9D88FB5A72}"/>
          </ac:spMkLst>
        </pc:spChg>
        <pc:spChg chg="mod">
          <ac:chgData name="Pennell, June Marie" userId="f1944805-40cf-43dc-a2f9-ab0414eee6bd" providerId="ADAL" clId="{5C2EFCFD-915B-4D4B-B048-D4ECFEC29451}" dt="2026-06-05T18:32:24.100" v="871" actId="20577"/>
          <ac:spMkLst>
            <pc:docMk/>
            <pc:sldMk cId="207223769" sldId="2147476183"/>
            <ac:spMk id="85" creationId="{33985F1B-82DF-929A-C6B7-304EE4029470}"/>
          </ac:spMkLst>
        </pc:spChg>
      </pc:sldChg>
      <pc:sldChg chg="modSp mod ord">
        <pc:chgData name="Pennell, June Marie" userId="f1944805-40cf-43dc-a2f9-ab0414eee6bd" providerId="ADAL" clId="{5C2EFCFD-915B-4D4B-B048-D4ECFEC29451}" dt="2026-06-11T17:37:30.976" v="1320" actId="20577"/>
        <pc:sldMkLst>
          <pc:docMk/>
          <pc:sldMk cId="543623079" sldId="2147476491"/>
        </pc:sldMkLst>
        <pc:spChg chg="mod">
          <ac:chgData name="Pennell, June Marie" userId="f1944805-40cf-43dc-a2f9-ab0414eee6bd" providerId="ADAL" clId="{5C2EFCFD-915B-4D4B-B048-D4ECFEC29451}" dt="2026-06-05T15:31:23.105" v="387" actId="20577"/>
          <ac:spMkLst>
            <pc:docMk/>
            <pc:sldMk cId="543623079" sldId="2147476491"/>
            <ac:spMk id="3" creationId="{363AA85E-8565-C74A-7688-C341A0BEDBB2}"/>
          </ac:spMkLst>
        </pc:spChg>
        <pc:spChg chg="mod">
          <ac:chgData name="Pennell, June Marie" userId="f1944805-40cf-43dc-a2f9-ab0414eee6bd" providerId="ADAL" clId="{5C2EFCFD-915B-4D4B-B048-D4ECFEC29451}" dt="2026-06-05T15:25:29.067" v="236" actId="20577"/>
          <ac:spMkLst>
            <pc:docMk/>
            <pc:sldMk cId="543623079" sldId="2147476491"/>
            <ac:spMk id="5" creationId="{9FCAFED3-BF7F-BD6E-C19C-E675EF1C7303}"/>
          </ac:spMkLst>
        </pc:spChg>
        <pc:spChg chg="mod">
          <ac:chgData name="Pennell, June Marie" userId="f1944805-40cf-43dc-a2f9-ab0414eee6bd" providerId="ADAL" clId="{5C2EFCFD-915B-4D4B-B048-D4ECFEC29451}" dt="2026-06-05T15:26:05.838" v="264" actId="20577"/>
          <ac:spMkLst>
            <pc:docMk/>
            <pc:sldMk cId="543623079" sldId="2147476491"/>
            <ac:spMk id="14" creationId="{C6459960-F9B2-77CA-C738-F2F75A3ABD8B}"/>
          </ac:spMkLst>
        </pc:spChg>
        <pc:spChg chg="mod">
          <ac:chgData name="Pennell, June Marie" userId="f1944805-40cf-43dc-a2f9-ab0414eee6bd" providerId="ADAL" clId="{5C2EFCFD-915B-4D4B-B048-D4ECFEC29451}" dt="2026-06-11T17:37:30.976" v="1320" actId="20577"/>
          <ac:spMkLst>
            <pc:docMk/>
            <pc:sldMk cId="543623079" sldId="2147476491"/>
            <ac:spMk id="32" creationId="{FCB77333-19BC-BFCB-97DA-93B917FA2BC4}"/>
          </ac:spMkLst>
        </pc:spChg>
        <pc:spChg chg="mod">
          <ac:chgData name="Pennell, June Marie" userId="f1944805-40cf-43dc-a2f9-ab0414eee6bd" providerId="ADAL" clId="{5C2EFCFD-915B-4D4B-B048-D4ECFEC29451}" dt="2026-06-05T15:28:47.048" v="338" actId="20577"/>
          <ac:spMkLst>
            <pc:docMk/>
            <pc:sldMk cId="543623079" sldId="2147476491"/>
            <ac:spMk id="40" creationId="{188068C7-5F9E-5DCD-35AD-8EFD08F2CAB4}"/>
          </ac:spMkLst>
        </pc:spChg>
        <pc:spChg chg="mod">
          <ac:chgData name="Pennell, June Marie" userId="f1944805-40cf-43dc-a2f9-ab0414eee6bd" providerId="ADAL" clId="{5C2EFCFD-915B-4D4B-B048-D4ECFEC29451}" dt="2026-06-05T15:29:06.709" v="379" actId="20577"/>
          <ac:spMkLst>
            <pc:docMk/>
            <pc:sldMk cId="543623079" sldId="2147476491"/>
            <ac:spMk id="45" creationId="{F9A56FEB-6808-08EC-BC9D-6FFB639F3B62}"/>
          </ac:spMkLst>
        </pc:spChg>
      </pc:sldChg>
      <pc:sldChg chg="modSp mod">
        <pc:chgData name="Pennell, June Marie" userId="f1944805-40cf-43dc-a2f9-ab0414eee6bd" providerId="ADAL" clId="{5C2EFCFD-915B-4D4B-B048-D4ECFEC29451}" dt="2026-06-05T15:21:15.227" v="112" actId="20577"/>
        <pc:sldMkLst>
          <pc:docMk/>
          <pc:sldMk cId="3526605492" sldId="2147476497"/>
        </pc:sldMkLst>
        <pc:spChg chg="mod">
          <ac:chgData name="Pennell, June Marie" userId="f1944805-40cf-43dc-a2f9-ab0414eee6bd" providerId="ADAL" clId="{5C2EFCFD-915B-4D4B-B048-D4ECFEC29451}" dt="2026-06-05T15:21:15.227" v="112" actId="20577"/>
          <ac:spMkLst>
            <pc:docMk/>
            <pc:sldMk cId="3526605492" sldId="2147476497"/>
            <ac:spMk id="2" creationId="{077780BC-67B0-AB92-E9FC-C76DC697B19C}"/>
          </ac:spMkLst>
        </pc:spChg>
      </pc:sldChg>
      <pc:sldChg chg="modSp mod">
        <pc:chgData name="Pennell, June Marie" userId="f1944805-40cf-43dc-a2f9-ab0414eee6bd" providerId="ADAL" clId="{5C2EFCFD-915B-4D4B-B048-D4ECFEC29451}" dt="2026-06-05T15:43:01.065" v="423" actId="20577"/>
        <pc:sldMkLst>
          <pc:docMk/>
          <pc:sldMk cId="2868335332" sldId="2147476498"/>
        </pc:sldMkLst>
        <pc:spChg chg="mod">
          <ac:chgData name="Pennell, June Marie" userId="f1944805-40cf-43dc-a2f9-ab0414eee6bd" providerId="ADAL" clId="{5C2EFCFD-915B-4D4B-B048-D4ECFEC29451}" dt="2026-06-05T15:43:01.065" v="423" actId="20577"/>
          <ac:spMkLst>
            <pc:docMk/>
            <pc:sldMk cId="2868335332" sldId="2147476498"/>
            <ac:spMk id="2" creationId="{C5B24EFF-D7CE-6E7F-75EB-3E77FE0897E3}"/>
          </ac:spMkLst>
        </pc:spChg>
      </pc:sldChg>
      <pc:sldChg chg="modSp mod ord">
        <pc:chgData name="Pennell, June Marie" userId="f1944805-40cf-43dc-a2f9-ab0414eee6bd" providerId="ADAL" clId="{5C2EFCFD-915B-4D4B-B048-D4ECFEC29451}" dt="2026-06-05T18:41:41.159" v="1243"/>
        <pc:sldMkLst>
          <pc:docMk/>
          <pc:sldMk cId="2027383194" sldId="2147476499"/>
        </pc:sldMkLst>
        <pc:spChg chg="mod">
          <ac:chgData name="Pennell, June Marie" userId="f1944805-40cf-43dc-a2f9-ab0414eee6bd" providerId="ADAL" clId="{5C2EFCFD-915B-4D4B-B048-D4ECFEC29451}" dt="2026-06-05T18:07:26.130" v="541" actId="1076"/>
          <ac:spMkLst>
            <pc:docMk/>
            <pc:sldMk cId="2027383194" sldId="2147476499"/>
            <ac:spMk id="3" creationId="{5F956417-7CFE-EBDC-15C3-2AE7B9E0B9F5}"/>
          </ac:spMkLst>
        </pc:spChg>
      </pc:sldChg>
      <pc:sldChg chg="modSp mod">
        <pc:chgData name="Pennell, June Marie" userId="f1944805-40cf-43dc-a2f9-ab0414eee6bd" providerId="ADAL" clId="{5C2EFCFD-915B-4D4B-B048-D4ECFEC29451}" dt="2026-06-05T19:51:46.022" v="1315" actId="20577"/>
        <pc:sldMkLst>
          <pc:docMk/>
          <pc:sldMk cId="336222678" sldId="2147476501"/>
        </pc:sldMkLst>
        <pc:spChg chg="mod">
          <ac:chgData name="Pennell, June Marie" userId="f1944805-40cf-43dc-a2f9-ab0414eee6bd" providerId="ADAL" clId="{5C2EFCFD-915B-4D4B-B048-D4ECFEC29451}" dt="2026-06-05T15:08:19.317" v="39" actId="20577"/>
          <ac:spMkLst>
            <pc:docMk/>
            <pc:sldMk cId="336222678" sldId="2147476501"/>
            <ac:spMk id="2" creationId="{2111A406-4DD2-5AB5-CD94-7BBE23F98B80}"/>
          </ac:spMkLst>
        </pc:spChg>
        <pc:spChg chg="mod">
          <ac:chgData name="Pennell, June Marie" userId="f1944805-40cf-43dc-a2f9-ab0414eee6bd" providerId="ADAL" clId="{5C2EFCFD-915B-4D4B-B048-D4ECFEC29451}" dt="2026-06-05T15:09:03.831" v="69" actId="20577"/>
          <ac:spMkLst>
            <pc:docMk/>
            <pc:sldMk cId="336222678" sldId="2147476501"/>
            <ac:spMk id="3" creationId="{C573483C-2DC8-0578-EBB2-223E440689A7}"/>
          </ac:spMkLst>
        </pc:spChg>
        <pc:spChg chg="mod">
          <ac:chgData name="Pennell, June Marie" userId="f1944805-40cf-43dc-a2f9-ab0414eee6bd" providerId="ADAL" clId="{5C2EFCFD-915B-4D4B-B048-D4ECFEC29451}" dt="2026-06-05T19:51:46.022" v="1315" actId="20577"/>
          <ac:spMkLst>
            <pc:docMk/>
            <pc:sldMk cId="336222678" sldId="2147476501"/>
            <ac:spMk id="4" creationId="{EBAA1D10-4D05-42FE-FDE4-64B145F21E34}"/>
          </ac:spMkLst>
        </pc:spChg>
      </pc:sldChg>
      <pc:sldChg chg="modSp mod ord">
        <pc:chgData name="Pennell, June Marie" userId="f1944805-40cf-43dc-a2f9-ab0414eee6bd" providerId="ADAL" clId="{5C2EFCFD-915B-4D4B-B048-D4ECFEC29451}" dt="2026-06-05T18:40:55.122" v="1241" actId="6549"/>
        <pc:sldMkLst>
          <pc:docMk/>
          <pc:sldMk cId="447238698" sldId="2147476529"/>
        </pc:sldMkLst>
        <pc:spChg chg="mod">
          <ac:chgData name="Pennell, June Marie" userId="f1944805-40cf-43dc-a2f9-ab0414eee6bd" providerId="ADAL" clId="{5C2EFCFD-915B-4D4B-B048-D4ECFEC29451}" dt="2026-06-05T18:40:55.122" v="1241" actId="6549"/>
          <ac:spMkLst>
            <pc:docMk/>
            <pc:sldMk cId="447238698" sldId="2147476529"/>
            <ac:spMk id="3" creationId="{1C0B6C17-DB10-E5A6-B6E3-A1C61B2E31A4}"/>
          </ac:spMkLst>
        </pc:spChg>
      </pc:sldChg>
      <pc:sldChg chg="addSp modSp new mod ord">
        <pc:chgData name="Pennell, June Marie" userId="f1944805-40cf-43dc-a2f9-ab0414eee6bd" providerId="ADAL" clId="{5C2EFCFD-915B-4D4B-B048-D4ECFEC29451}" dt="2026-06-05T15:20:56.306" v="97"/>
        <pc:sldMkLst>
          <pc:docMk/>
          <pc:sldMk cId="81695650" sldId="2147476531"/>
        </pc:sldMkLst>
        <pc:picChg chg="add mod ord modCrop">
          <ac:chgData name="Pennell, June Marie" userId="f1944805-40cf-43dc-a2f9-ab0414eee6bd" providerId="ADAL" clId="{5C2EFCFD-915B-4D4B-B048-D4ECFEC29451}" dt="2026-06-05T15:19:03.935" v="93" actId="1076"/>
          <ac:picMkLst>
            <pc:docMk/>
            <pc:sldMk cId="81695650" sldId="2147476531"/>
            <ac:picMk id="3" creationId="{A2183DA3-033C-E2AD-6249-CC28C78AF108}"/>
          </ac:picMkLst>
        </pc:picChg>
        <pc:picChg chg="add mod">
          <ac:chgData name="Pennell, June Marie" userId="f1944805-40cf-43dc-a2f9-ab0414eee6bd" providerId="ADAL" clId="{5C2EFCFD-915B-4D4B-B048-D4ECFEC29451}" dt="2026-06-05T15:19:13.082" v="95" actId="1076"/>
          <ac:picMkLst>
            <pc:docMk/>
            <pc:sldMk cId="81695650" sldId="2147476531"/>
            <ac:picMk id="5" creationId="{9C88D27F-5ADE-B821-82DD-BC951A26AC4D}"/>
          </ac:picMkLst>
        </pc:picChg>
      </pc:sldChg>
      <pc:sldChg chg="addSp delSp modSp new mod">
        <pc:chgData name="Pennell, June Marie" userId="f1944805-40cf-43dc-a2f9-ab0414eee6bd" providerId="ADAL" clId="{5C2EFCFD-915B-4D4B-B048-D4ECFEC29451}" dt="2026-06-05T18:03:48.624" v="484" actId="20577"/>
        <pc:sldMkLst>
          <pc:docMk/>
          <pc:sldMk cId="2201348212" sldId="2147476532"/>
        </pc:sldMkLst>
        <pc:spChg chg="mod">
          <ac:chgData name="Pennell, June Marie" userId="f1944805-40cf-43dc-a2f9-ab0414eee6bd" providerId="ADAL" clId="{5C2EFCFD-915B-4D4B-B048-D4ECFEC29451}" dt="2026-06-05T18:01:29.470" v="443" actId="1076"/>
          <ac:spMkLst>
            <pc:docMk/>
            <pc:sldMk cId="2201348212" sldId="2147476532"/>
            <ac:spMk id="2" creationId="{886CE0CB-4D54-36D6-B82A-AFCB0D4FAEA3}"/>
          </ac:spMkLst>
        </pc:spChg>
        <pc:spChg chg="mod">
          <ac:chgData name="Pennell, June Marie" userId="f1944805-40cf-43dc-a2f9-ab0414eee6bd" providerId="ADAL" clId="{5C2EFCFD-915B-4D4B-B048-D4ECFEC29451}" dt="2026-06-05T18:03:48.624" v="484" actId="20577"/>
          <ac:spMkLst>
            <pc:docMk/>
            <pc:sldMk cId="2201348212" sldId="2147476532"/>
            <ac:spMk id="3" creationId="{CFDDF67F-9B0B-0901-A29F-FC3505D72AA5}"/>
          </ac:spMkLst>
        </pc:spChg>
        <pc:graphicFrameChg chg="add mod">
          <ac:chgData name="Pennell, June Marie" userId="f1944805-40cf-43dc-a2f9-ab0414eee6bd" providerId="ADAL" clId="{5C2EFCFD-915B-4D4B-B048-D4ECFEC29451}" dt="2026-06-05T18:01:13.393" v="441" actId="1076"/>
          <ac:graphicFrameMkLst>
            <pc:docMk/>
            <pc:sldMk cId="2201348212" sldId="2147476532"/>
            <ac:graphicFrameMk id="9" creationId="{62CE6CB1-5B7B-87C3-4F8C-55684B46674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WILLCO PAC Receipts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2003-2004</c:v>
                </c:pt>
                <c:pt idx="1">
                  <c:v>2005-2006</c:v>
                </c:pt>
                <c:pt idx="2">
                  <c:v>2007-2008</c:v>
                </c:pt>
                <c:pt idx="3">
                  <c:v>2009-2010</c:v>
                </c:pt>
                <c:pt idx="4">
                  <c:v>2011-2012</c:v>
                </c:pt>
                <c:pt idx="5">
                  <c:v>2013-2014</c:v>
                </c:pt>
                <c:pt idx="6">
                  <c:v>2015-2016</c:v>
                </c:pt>
                <c:pt idx="7">
                  <c:v>2017-2018</c:v>
                </c:pt>
                <c:pt idx="8">
                  <c:v>2019-2020</c:v>
                </c:pt>
                <c:pt idx="9">
                  <c:v>2021-2022</c:v>
                </c:pt>
                <c:pt idx="10">
                  <c:v>2023-2024</c:v>
                </c:pt>
              </c:strCache>
            </c:str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148045</c:v>
                </c:pt>
                <c:pt idx="1">
                  <c:v>235951</c:v>
                </c:pt>
                <c:pt idx="2">
                  <c:v>444859</c:v>
                </c:pt>
                <c:pt idx="3">
                  <c:v>628052</c:v>
                </c:pt>
                <c:pt idx="4">
                  <c:v>666372</c:v>
                </c:pt>
                <c:pt idx="5">
                  <c:v>667007</c:v>
                </c:pt>
                <c:pt idx="6">
                  <c:v>539903</c:v>
                </c:pt>
                <c:pt idx="7">
                  <c:v>591231</c:v>
                </c:pt>
                <c:pt idx="8">
                  <c:v>997917</c:v>
                </c:pt>
                <c:pt idx="9">
                  <c:v>1117727</c:v>
                </c:pt>
                <c:pt idx="10">
                  <c:v>1180685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1-45A6-B4CB-91CB5121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3743727"/>
        <c:axId val="1153258863"/>
      </c:barChart>
      <c:catAx>
        <c:axId val="206374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258863"/>
        <c:crosses val="autoZero"/>
        <c:auto val="1"/>
        <c:lblAlgn val="ctr"/>
        <c:lblOffset val="100"/>
        <c:noMultiLvlLbl val="0"/>
      </c:catAx>
      <c:valAx>
        <c:axId val="115325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74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0209B3-817C-4E3D-A4D6-B44A17E3916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CC51A7-91C0-42A8-86B6-42525304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51A7-91C0-42A8-86B6-425253043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1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61130-D7A7-A4F9-E61D-B2A20CA7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9ED5F-E624-6B6B-4E44-F2061CF0D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76B91-980F-D444-C2C5-73BA2919D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79ADD-EC3C-B469-D773-72FEAE8AB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51A7-91C0-42A8-86B6-425253043C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5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C75D-CB2A-59D3-4D44-1BB03649B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EBB83-A41D-AF50-3162-7A9581714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198EE-E51C-9D9A-909E-A96EDBB8E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C8BCF-E689-B87E-6E84-EF2C56E42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6B37D-3737-4D11-BAAD-CC8AED9F5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72AC2D0E-2069-F7FD-6F33-6E2877F97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82998C-76BB-BA15-0023-834E10E76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950094"/>
            <a:ext cx="11430000" cy="6053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BCCE523-32FF-54AF-8381-2D8C325C1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0" y="4727046"/>
            <a:ext cx="11430000" cy="365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Date 2025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EDD0A7-7F1A-7081-787E-3C4E97BB91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61049"/>
            <a:ext cx="11430000" cy="6053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spc="3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18D0418-EDA3-7312-1B11-507339C4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765" y="600536"/>
            <a:ext cx="3498470" cy="10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695435-1136-CDD3-C383-F1C6C27C3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732" y="6098555"/>
            <a:ext cx="11207968" cy="2133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F3F1138-F4BB-7446-08D5-C6B96326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731" y="330438"/>
            <a:ext cx="10214246" cy="71430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F978C55-4470-BDB9-F9A9-9621763962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731" y="1271588"/>
            <a:ext cx="5460124" cy="4687887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Font typeface="System Font Regular"/>
              <a:buChar char="‒"/>
            </a:pPr>
            <a:r>
              <a:rPr lang="en-US"/>
              <a:t>Click to edit Master text styles</a:t>
            </a:r>
          </a:p>
          <a:p>
            <a:pPr lvl="1">
              <a:buFont typeface="System Font Regular"/>
              <a:buChar char="‒"/>
            </a:pPr>
            <a:r>
              <a:rPr lang="en-US"/>
              <a:t>Second level</a:t>
            </a:r>
          </a:p>
          <a:p>
            <a:pPr lvl="2">
              <a:buFont typeface="System Font Regular"/>
              <a:buChar char="‒"/>
            </a:pPr>
            <a:r>
              <a:rPr lang="en-US"/>
              <a:t>Third level</a:t>
            </a:r>
          </a:p>
          <a:p>
            <a:pPr lvl="3">
              <a:buFont typeface="System Font Regular"/>
              <a:buChar char="‒"/>
            </a:pPr>
            <a:r>
              <a:rPr lang="en-US"/>
              <a:t>Fourth level</a:t>
            </a:r>
          </a:p>
          <a:p>
            <a:pPr lvl="4">
              <a:buFont typeface="System Font Regular"/>
              <a:buChar char="‒"/>
            </a:pPr>
            <a:r>
              <a:rPr lang="en-US"/>
              <a:t>Fifth level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4EF9C195-AF6B-5EBF-420A-0894CD556B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6576" y="1271587"/>
            <a:ext cx="5460124" cy="4687887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Font typeface="System Font Regular"/>
              <a:buChar char="‒"/>
            </a:pPr>
            <a:r>
              <a:rPr lang="en-US"/>
              <a:t>Click to edit Master text styles</a:t>
            </a:r>
          </a:p>
          <a:p>
            <a:pPr lvl="1">
              <a:buFont typeface="System Font Regular"/>
              <a:buChar char="‒"/>
            </a:pPr>
            <a:r>
              <a:rPr lang="en-US"/>
              <a:t>Second level</a:t>
            </a:r>
          </a:p>
          <a:p>
            <a:pPr lvl="2">
              <a:buFont typeface="System Font Regular"/>
              <a:buChar char="‒"/>
            </a:pPr>
            <a:r>
              <a:rPr lang="en-US"/>
              <a:t>Third level</a:t>
            </a:r>
          </a:p>
          <a:p>
            <a:pPr lvl="3">
              <a:buFont typeface="System Font Regular"/>
              <a:buChar char="‒"/>
            </a:pPr>
            <a:r>
              <a:rPr lang="en-US"/>
              <a:t>Fourth level</a:t>
            </a:r>
          </a:p>
          <a:p>
            <a:pPr lvl="4">
              <a:buFont typeface="System Font Regular"/>
              <a:buChar char="‒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5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695435-1136-CDD3-C383-F1C6C27C3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732" y="6098555"/>
            <a:ext cx="11207968" cy="2133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F3F1138-F4BB-7446-08D5-C6B96326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731" y="330438"/>
            <a:ext cx="10154285" cy="71430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4302CE-CB20-1FF6-0F91-4D327A40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080" y="1265583"/>
            <a:ext cx="5523496" cy="537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8EB7005-2496-C58B-026F-42E3D7C1D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080" y="1972021"/>
            <a:ext cx="5523496" cy="3684588"/>
          </a:xfrm>
          <a:prstGeom prst="rect">
            <a:avLst/>
          </a:prstGeom>
        </p:spPr>
        <p:txBody>
          <a:bodyPr/>
          <a:lstStyle>
            <a:lvl1pPr>
              <a:buFont typeface="System Font Regular"/>
              <a:buChar char="–"/>
              <a:defRPr sz="2000"/>
            </a:lvl1pPr>
            <a:lvl2pPr>
              <a:buFont typeface="System Font Regular"/>
              <a:buChar char="–"/>
              <a:defRPr sz="1800"/>
            </a:lvl2pPr>
            <a:lvl3pPr>
              <a:buFont typeface="System Font Regular"/>
              <a:buChar char="–"/>
              <a:defRPr sz="1600"/>
            </a:lvl3pPr>
            <a:lvl4pPr>
              <a:buFont typeface="System Font Regular"/>
              <a:buChar char="–"/>
              <a:defRPr sz="1400"/>
            </a:lvl4pPr>
            <a:lvl5pPr>
              <a:buFont typeface="System Font Regular"/>
              <a:buChar char="–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84AF58-C4E2-4D61-B45D-66E8B3224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65583"/>
            <a:ext cx="5541195" cy="537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A789CA-311C-9FA5-EAD9-96B7FA2FD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972021"/>
            <a:ext cx="5541195" cy="3684588"/>
          </a:xfrm>
          <a:prstGeom prst="rect">
            <a:avLst/>
          </a:prstGeom>
        </p:spPr>
        <p:txBody>
          <a:bodyPr/>
          <a:lstStyle>
            <a:lvl1pPr>
              <a:buFont typeface="System Font Regular"/>
              <a:buChar char="–"/>
              <a:defRPr sz="2000"/>
            </a:lvl1pPr>
            <a:lvl2pPr>
              <a:buFont typeface="System Font Regular"/>
              <a:buChar char="–"/>
              <a:defRPr sz="1800"/>
            </a:lvl2pPr>
            <a:lvl3pPr>
              <a:buFont typeface="System Font Regular"/>
              <a:buChar char="–"/>
              <a:defRPr sz="1600"/>
            </a:lvl3pPr>
            <a:lvl4pPr>
              <a:buFont typeface="System Font Regular"/>
              <a:buChar char="–"/>
              <a:defRPr sz="1400"/>
            </a:lvl4pPr>
            <a:lvl5pPr>
              <a:buFont typeface="System Font Regular"/>
              <a:buChar char="–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16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B2FB4F-B11E-2B70-B623-5F679745D556}"/>
              </a:ext>
            </a:extLst>
          </p:cNvPr>
          <p:cNvSpPr/>
          <p:nvPr userDrawn="1"/>
        </p:nvSpPr>
        <p:spPr>
          <a:xfrm>
            <a:off x="474079" y="1261837"/>
            <a:ext cx="5385186" cy="4499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695435-1136-CDD3-C383-F1C6C27C3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732" y="6098555"/>
            <a:ext cx="11207968" cy="2133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F3F1138-F4BB-7446-08D5-C6B96326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731" y="330438"/>
            <a:ext cx="10199256" cy="71430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4302CE-CB20-1FF6-0F91-4D327A40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50" y="1370683"/>
            <a:ext cx="5054367" cy="537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8EB7005-2496-C58B-026F-42E3D7C1D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50" y="2077121"/>
            <a:ext cx="5054367" cy="3519042"/>
          </a:xfrm>
          <a:prstGeom prst="rect">
            <a:avLst/>
          </a:prstGeom>
        </p:spPr>
        <p:txBody>
          <a:bodyPr/>
          <a:lstStyle>
            <a:lvl1pPr>
              <a:buFont typeface="System Font Regular"/>
              <a:buChar char="–"/>
              <a:defRPr sz="2000"/>
            </a:lvl1pPr>
            <a:lvl2pPr>
              <a:buFont typeface="System Font Regular"/>
              <a:buChar char="–"/>
              <a:defRPr sz="1800"/>
            </a:lvl2pPr>
            <a:lvl3pPr>
              <a:buFont typeface="System Font Regular"/>
              <a:buChar char="–"/>
              <a:defRPr sz="1600"/>
            </a:lvl3pPr>
            <a:lvl4pPr>
              <a:buFont typeface="System Font Regular"/>
              <a:buChar char="–"/>
              <a:defRPr sz="1400"/>
            </a:lvl4pPr>
            <a:lvl5pPr>
              <a:buFont typeface="System Font Regular"/>
              <a:buChar char="–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84AF58-C4E2-4D61-B45D-66E8B3224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370683"/>
            <a:ext cx="5541195" cy="537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A789CA-311C-9FA5-EAD9-96B7FA2FD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77121"/>
            <a:ext cx="5541195" cy="3684588"/>
          </a:xfrm>
          <a:prstGeom prst="rect">
            <a:avLst/>
          </a:prstGeom>
        </p:spPr>
        <p:txBody>
          <a:bodyPr/>
          <a:lstStyle>
            <a:lvl1pPr>
              <a:buFont typeface="System Font Regular"/>
              <a:buChar char="–"/>
              <a:defRPr sz="2000"/>
            </a:lvl1pPr>
            <a:lvl2pPr>
              <a:buFont typeface="System Font Regular"/>
              <a:buChar char="–"/>
              <a:defRPr sz="1800"/>
            </a:lvl2pPr>
            <a:lvl3pPr>
              <a:buFont typeface="System Font Regular"/>
              <a:buChar char="–"/>
              <a:defRPr sz="1600"/>
            </a:lvl3pPr>
            <a:lvl4pPr>
              <a:buFont typeface="System Font Regular"/>
              <a:buChar char="–"/>
              <a:defRPr sz="1400"/>
            </a:lvl4pPr>
            <a:lvl5pPr>
              <a:buFont typeface="System Font Regular"/>
              <a:buChar char="–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9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A14191-0974-2248-A785-AEC337255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907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D3E92-3B9D-8043-9069-02422A221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3" y="2736850"/>
            <a:ext cx="10456862" cy="9382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>
                <a:solidFill>
                  <a:srgbClr val="FFFFFF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0BFC58F-3A54-6D95-5BF0-66FF474D39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8" y="917669"/>
            <a:ext cx="4832007" cy="12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F4212-EC1B-4BE8-B16D-D5AF9AC49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907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461431-610B-F3D5-E87B-6B14658095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3" y="2736850"/>
            <a:ext cx="10456862" cy="9382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>
                <a:solidFill>
                  <a:srgbClr val="FFFFFF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F657448-B442-9282-857F-EA2E52F6B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8" y="917669"/>
            <a:ext cx="4832007" cy="12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4509C3C4-2CDD-A5ED-13D7-9AF4EBA0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0FE9D05-987C-F991-D32F-5B4364730F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1B7A996-249E-0FF3-03EF-C0705C0E16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    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25AFD74-3BB5-CEC5-58DB-920E2C733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3" y="2736850"/>
            <a:ext cx="10456862" cy="9382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>
                <a:solidFill>
                  <a:srgbClr val="FFFFFF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471B2EA-95FB-F60B-D16F-F315DA063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8" y="917669"/>
            <a:ext cx="4832007" cy="12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1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32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7DDCE-4C50-22D6-0800-CD84F5790405}"/>
              </a:ext>
            </a:extLst>
          </p:cNvPr>
          <p:cNvSpPr/>
          <p:nvPr userDrawn="1"/>
        </p:nvSpPr>
        <p:spPr>
          <a:xfrm>
            <a:off x="9275736" y="0"/>
            <a:ext cx="2916264" cy="1046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139C906A-F40D-7A15-46E5-860FD5FA7B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E15E-5D9E-61D4-EADC-160655C5ED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732" y="6205235"/>
            <a:ext cx="11207968" cy="2133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524844-666E-CF34-90C0-52B7E81B5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731" y="330438"/>
            <a:ext cx="10206751" cy="71430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903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139C906A-F40D-7A15-46E5-860FD5FA7B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E15E-5D9E-61D4-EADC-160655C5ED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732" y="6098555"/>
            <a:ext cx="11207968" cy="2133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524844-666E-CF34-90C0-52B7E81B5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730" y="330438"/>
            <a:ext cx="10139295" cy="71430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5725CD9-B50B-B810-AD65-63FB4B83CC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730" y="1216025"/>
            <a:ext cx="11207969" cy="4765675"/>
          </a:xfrm>
          <a:prstGeom prst="rect">
            <a:avLst/>
          </a:prstGeom>
        </p:spPr>
        <p:txBody>
          <a:bodyPr/>
          <a:lstStyle>
            <a:lvl1pPr>
              <a:buFont typeface="System Font Regular"/>
              <a:buChar char="‒"/>
              <a:defRPr sz="2400" b="1">
                <a:solidFill>
                  <a:schemeClr val="tx1"/>
                </a:solidFill>
              </a:defRPr>
            </a:lvl1pPr>
            <a:lvl2pPr>
              <a:buFont typeface="System Font Regular"/>
              <a:buChar char="‒"/>
              <a:defRPr sz="2000"/>
            </a:lvl2pPr>
            <a:lvl3pPr>
              <a:buFont typeface="System Font Regular"/>
              <a:buChar char="‒"/>
              <a:defRPr sz="1800"/>
            </a:lvl3pPr>
            <a:lvl4pPr>
              <a:buFont typeface="System Font Regular"/>
              <a:buChar char="‒"/>
              <a:defRPr/>
            </a:lvl4pPr>
            <a:lvl5pPr>
              <a:buFont typeface="System Font Regular"/>
              <a:buChar char="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C7F228-CA2F-492B-5C51-E22928355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731" y="330438"/>
            <a:ext cx="10146790" cy="71430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HelveticaNeue-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695435-1136-CDD3-C383-F1C6C27C3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732" y="6098555"/>
            <a:ext cx="11207968" cy="2133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3B5F2F8-E8C1-F8D9-027F-7339E8C6A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731" y="1271588"/>
            <a:ext cx="11207969" cy="4687887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Font typeface="System Font Regular"/>
              <a:buChar char="‒"/>
            </a:pPr>
            <a:r>
              <a:rPr lang="en-US"/>
              <a:t>Click to edit Master text styles</a:t>
            </a:r>
          </a:p>
          <a:p>
            <a:pPr lvl="1">
              <a:buFont typeface="System Font Regular"/>
              <a:buChar char="‒"/>
            </a:pPr>
            <a:r>
              <a:rPr lang="en-US"/>
              <a:t>Second level</a:t>
            </a:r>
          </a:p>
          <a:p>
            <a:pPr lvl="2">
              <a:buFont typeface="System Font Regular"/>
              <a:buChar char="‒"/>
            </a:pPr>
            <a:r>
              <a:rPr lang="en-US"/>
              <a:t>Third level</a:t>
            </a:r>
          </a:p>
          <a:p>
            <a:pPr lvl="3">
              <a:buFont typeface="System Font Regular"/>
              <a:buChar char="‒"/>
            </a:pPr>
            <a:r>
              <a:rPr lang="en-US"/>
              <a:t>Fourth level</a:t>
            </a:r>
          </a:p>
          <a:p>
            <a:pPr lvl="4">
              <a:buFont typeface="System Font Regular"/>
              <a:buChar char="‒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48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CCFDC9-C819-A48D-F01B-95C529FDF921}"/>
              </a:ext>
            </a:extLst>
          </p:cNvPr>
          <p:cNvSpPr/>
          <p:nvPr userDrawn="1"/>
        </p:nvSpPr>
        <p:spPr>
          <a:xfrm flipH="1">
            <a:off x="117564" y="6462522"/>
            <a:ext cx="11956873" cy="266713"/>
          </a:xfrm>
          <a:prstGeom prst="roundRect">
            <a:avLst/>
          </a:prstGeom>
          <a:solidFill>
            <a:schemeClr val="tx2"/>
          </a:solidFill>
          <a:ln>
            <a:solidFill>
              <a:srgbClr val="0979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7A5EC8-789E-7A84-BAB2-563229B6A120}"/>
              </a:ext>
            </a:extLst>
          </p:cNvPr>
          <p:cNvSpPr/>
          <p:nvPr userDrawn="1"/>
        </p:nvSpPr>
        <p:spPr>
          <a:xfrm flipH="1">
            <a:off x="141182" y="6487303"/>
            <a:ext cx="11956873" cy="266712"/>
          </a:xfrm>
          <a:prstGeom prst="roundRect">
            <a:avLst/>
          </a:prstGeom>
          <a:solidFill>
            <a:schemeClr val="tx1"/>
          </a:solidFill>
          <a:ln>
            <a:solidFill>
              <a:srgbClr val="0979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49C519CD-011D-C842-A83D-065A82362469}"/>
              </a:ext>
            </a:extLst>
          </p:cNvPr>
          <p:cNvSpPr txBox="1">
            <a:spLocks/>
          </p:cNvSpPr>
          <p:nvPr userDrawn="1"/>
        </p:nvSpPr>
        <p:spPr>
          <a:xfrm>
            <a:off x="2940588" y="6482070"/>
            <a:ext cx="8350494" cy="266712"/>
          </a:xfrm>
          <a:prstGeom prst="rect">
            <a:avLst/>
          </a:prstGeom>
        </p:spPr>
        <p:txBody>
          <a:bodyPr numCol="1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NYSE: WMB  I 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www.williams.com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934AEF4-835D-9A43-8F26-B4639D4F533D}"/>
              </a:ext>
            </a:extLst>
          </p:cNvPr>
          <p:cNvSpPr txBox="1">
            <a:spLocks/>
          </p:cNvSpPr>
          <p:nvPr userDrawn="1"/>
        </p:nvSpPr>
        <p:spPr>
          <a:xfrm>
            <a:off x="251205" y="6482070"/>
            <a:ext cx="3353128" cy="266712"/>
          </a:xfrm>
          <a:prstGeom prst="rect">
            <a:avLst/>
          </a:prstGeom>
        </p:spPr>
        <p:txBody>
          <a:bodyPr numCol="1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WILLIAMS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2026 The Williams Companies, Inc. All rights reserved.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BD99652-1F27-F3BB-931B-95CE8A592F08}"/>
              </a:ext>
            </a:extLst>
          </p:cNvPr>
          <p:cNvSpPr txBox="1">
            <a:spLocks/>
          </p:cNvSpPr>
          <p:nvPr userDrawn="1"/>
        </p:nvSpPr>
        <p:spPr>
          <a:xfrm>
            <a:off x="11541602" y="6500859"/>
            <a:ext cx="580730" cy="2330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4412E-9985-3646-97F0-C7F2A3AA740F}" type="slidenum">
              <a:rPr lang="en-US" sz="900" b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‹#›</a:t>
            </a:fld>
            <a:endParaRPr lang="en-US" sz="9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C78549B-B54D-DC01-497A-A458C809B971}"/>
              </a:ext>
            </a:extLst>
          </p:cNvPr>
          <p:cNvSpPr/>
          <p:nvPr userDrawn="1"/>
        </p:nvSpPr>
        <p:spPr>
          <a:xfrm>
            <a:off x="11381856" y="6536524"/>
            <a:ext cx="62161" cy="151510"/>
          </a:xfrm>
          <a:prstGeom prst="chevron">
            <a:avLst>
              <a:gd name="adj" fmla="val 66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7936EA1-63C5-B96C-73DF-332B4316984C}"/>
              </a:ext>
            </a:extLst>
          </p:cNvPr>
          <p:cNvSpPr/>
          <p:nvPr userDrawn="1"/>
        </p:nvSpPr>
        <p:spPr>
          <a:xfrm>
            <a:off x="11485704" y="6536524"/>
            <a:ext cx="62161" cy="151510"/>
          </a:xfrm>
          <a:prstGeom prst="chevron">
            <a:avLst>
              <a:gd name="adj" fmla="val 66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DAE31C-D0BA-AA53-FBA6-71599CC913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24858" y="91285"/>
            <a:ext cx="1133743" cy="8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2" r:id="rId4"/>
    <p:sldLayoutId id="2147483673" r:id="rId5"/>
    <p:sldLayoutId id="2147483678" r:id="rId6"/>
    <p:sldLayoutId id="2147483663" r:id="rId7"/>
    <p:sldLayoutId id="2147483674" r:id="rId8"/>
    <p:sldLayoutId id="214748366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A406-4DD2-5AB5-CD94-7BBE23F98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Recruiting and Activating Peer Champions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3483C-2DC8-0578-EBB2-223E44068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June 17,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A1D10-4D05-42FE-FDE4-64B145F21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Public Affairs Council</a:t>
            </a:r>
          </a:p>
          <a:p>
            <a:r>
              <a:rPr lang="en-US" dirty="0"/>
              <a:t>June Pennell</a:t>
            </a:r>
          </a:p>
        </p:txBody>
      </p:sp>
    </p:spTree>
    <p:extLst>
      <p:ext uri="{BB962C8B-B14F-4D97-AF65-F5344CB8AC3E}">
        <p14:creationId xmlns:p14="http://schemas.microsoft.com/office/powerpoint/2010/main" val="33622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F9C9-F200-B25E-C0BD-DC74229EF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7BA00-F581-93AF-053D-95C3887D53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B6C17-DB10-E5A6-B6E3-A1C61B2E3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569" y="2832100"/>
            <a:ext cx="10456862" cy="938213"/>
          </a:xfrm>
        </p:spPr>
        <p:txBody>
          <a:bodyPr lIns="91440" tIns="45720" rIns="91440" bIns="45720" anchor="ctr"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44723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5C8FB-5E7A-31FE-F97D-0C613D56C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5DAF3-59BA-15AC-2F8C-BD827E2F9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Purpose and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9E672-99C4-B855-1F0B-1AF55845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3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8D27F-5ADE-B821-82DD-BC951A26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857453"/>
            <a:ext cx="9058275" cy="2476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83DA3-033C-E2AD-6249-CC28C78AF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7" t="3607" r="2857" b="4622"/>
          <a:stretch>
            <a:fillRect/>
          </a:stretch>
        </p:blipFill>
        <p:spPr>
          <a:xfrm>
            <a:off x="2819400" y="419100"/>
            <a:ext cx="7143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7780BC-67B0-AB92-E9FC-C76DC697B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PAC Profile</a:t>
            </a:r>
          </a:p>
        </p:txBody>
      </p:sp>
    </p:spTree>
    <p:extLst>
      <p:ext uri="{BB962C8B-B14F-4D97-AF65-F5344CB8AC3E}">
        <p14:creationId xmlns:p14="http://schemas.microsoft.com/office/powerpoint/2010/main" val="352660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97F2-AC5D-7209-7FB0-E6A59CB2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B1669D-FF90-6EA2-9D8F-B08A4D4CF9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85" b="2147"/>
          <a:stretch>
            <a:fillRect/>
          </a:stretch>
        </p:blipFill>
        <p:spPr>
          <a:xfrm>
            <a:off x="0" y="1044742"/>
            <a:ext cx="12192000" cy="500045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D42419-14ED-B791-0B12-567C05E42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Source: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459960-F9B2-77CA-C738-F2F75A3AB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WILLCO PAC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AFED3-BF7F-BD6E-C19C-E675EF1C7303}"/>
              </a:ext>
            </a:extLst>
          </p:cNvPr>
          <p:cNvSpPr txBox="1"/>
          <p:nvPr/>
        </p:nvSpPr>
        <p:spPr>
          <a:xfrm>
            <a:off x="488730" y="1261792"/>
            <a:ext cx="109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Our PAC is led by an advisory board comprised of employees who are passionate about our company and its public policy voice.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DFC3C5-6EF9-A5B8-5382-BF340F25392E}"/>
              </a:ext>
            </a:extLst>
          </p:cNvPr>
          <p:cNvSpPr/>
          <p:nvPr/>
        </p:nvSpPr>
        <p:spPr>
          <a:xfrm>
            <a:off x="385377" y="2182880"/>
            <a:ext cx="2606040" cy="260604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63500" dir="8100000" algn="tr" rotWithShape="0">
              <a:prstClr val="black">
                <a:alpha val="2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ker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A4AED2-EFD1-2F8A-8A17-3413CFD469B2}"/>
              </a:ext>
            </a:extLst>
          </p:cNvPr>
          <p:cNvSpPr/>
          <p:nvPr/>
        </p:nvSpPr>
        <p:spPr>
          <a:xfrm>
            <a:off x="3281897" y="2182880"/>
            <a:ext cx="2606040" cy="2606040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50800" dist="63500" dir="8100000" algn="tr" rotWithShape="0">
              <a:prstClr val="black">
                <a:alpha val="2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ker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018F5D-5362-F7D7-A466-C405E731EBD6}"/>
              </a:ext>
            </a:extLst>
          </p:cNvPr>
          <p:cNvGrpSpPr/>
          <p:nvPr/>
        </p:nvGrpSpPr>
        <p:grpSpPr>
          <a:xfrm>
            <a:off x="3398969" y="2765565"/>
            <a:ext cx="2371897" cy="1077218"/>
            <a:chOff x="3499876" y="3750519"/>
            <a:chExt cx="2371897" cy="107721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B77333-19BC-BFCB-97DA-93B917FA2BC4}"/>
                </a:ext>
              </a:extLst>
            </p:cNvPr>
            <p:cNvSpPr txBox="1"/>
            <p:nvPr/>
          </p:nvSpPr>
          <p:spPr>
            <a:xfrm>
              <a:off x="3499876" y="3750519"/>
              <a:ext cx="237189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Participation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857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18.2%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805A8C-4825-7C2E-790B-2D03FD739B2F}"/>
                </a:ext>
              </a:extLst>
            </p:cNvPr>
            <p:cNvCxnSpPr>
              <a:cxnSpLocks/>
            </p:cNvCxnSpPr>
            <p:nvPr/>
          </p:nvCxnSpPr>
          <p:spPr>
            <a:xfrm>
              <a:off x="3761181" y="4032941"/>
              <a:ext cx="178019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1CE0B65E-21ED-8954-1992-79061773E14F}"/>
              </a:ext>
            </a:extLst>
          </p:cNvPr>
          <p:cNvSpPr/>
          <p:nvPr/>
        </p:nvSpPr>
        <p:spPr>
          <a:xfrm>
            <a:off x="6178417" y="2182880"/>
            <a:ext cx="2606040" cy="2606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63500" dir="8100000" algn="tr" rotWithShape="0">
              <a:prstClr val="black">
                <a:alpha val="2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ker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2948BF-1DA4-DA3D-5BCD-B284F6492AA8}"/>
              </a:ext>
            </a:extLst>
          </p:cNvPr>
          <p:cNvGrpSpPr/>
          <p:nvPr/>
        </p:nvGrpSpPr>
        <p:grpSpPr>
          <a:xfrm>
            <a:off x="6237291" y="2765565"/>
            <a:ext cx="2488292" cy="1107996"/>
            <a:chOff x="6201157" y="3213716"/>
            <a:chExt cx="2488292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8068C7-5F9E-5DCD-35AD-8EFD08F2CAB4}"/>
                </a:ext>
              </a:extLst>
            </p:cNvPr>
            <p:cNvSpPr txBox="1"/>
            <p:nvPr/>
          </p:nvSpPr>
          <p:spPr>
            <a:xfrm>
              <a:off x="6201157" y="3213716"/>
              <a:ext cx="248829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Board of Directors</a:t>
              </a:r>
            </a:p>
            <a:p>
              <a:pPr algn="ctr"/>
              <a:r>
                <a:rPr lang="en-US" sz="1200" b="1" dirty="0"/>
                <a:t> </a:t>
              </a:r>
            </a:p>
            <a:p>
              <a:pPr algn="ctr"/>
              <a:r>
                <a:rPr lang="en-US" sz="2400" dirty="0"/>
                <a:t>100%</a:t>
              </a:r>
            </a:p>
            <a:p>
              <a:pPr algn="ctr"/>
              <a:r>
                <a:rPr lang="en-US" sz="1600" dirty="0"/>
                <a:t>Max out annually</a:t>
              </a:r>
              <a:endParaRPr lang="en-US" sz="1600" baseline="300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9DC793-3E96-4A58-CF3F-04E1D412CDA4}"/>
                </a:ext>
              </a:extLst>
            </p:cNvPr>
            <p:cNvCxnSpPr>
              <a:cxnSpLocks/>
            </p:cNvCxnSpPr>
            <p:nvPr/>
          </p:nvCxnSpPr>
          <p:spPr>
            <a:xfrm>
              <a:off x="6466950" y="3505680"/>
              <a:ext cx="19171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F3A8B374-DD75-6D3B-1472-3681DDFEC9A7}"/>
              </a:ext>
            </a:extLst>
          </p:cNvPr>
          <p:cNvSpPr/>
          <p:nvPr/>
        </p:nvSpPr>
        <p:spPr>
          <a:xfrm>
            <a:off x="9176919" y="2182880"/>
            <a:ext cx="2606040" cy="2606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63500" dir="8100000" algn="tr" rotWithShape="0">
              <a:prstClr val="black">
                <a:alpha val="2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EED6CD-6F49-A2B3-F34A-F287C28FDFC8}"/>
              </a:ext>
            </a:extLst>
          </p:cNvPr>
          <p:cNvGrpSpPr/>
          <p:nvPr/>
        </p:nvGrpSpPr>
        <p:grpSpPr>
          <a:xfrm>
            <a:off x="9074937" y="2765565"/>
            <a:ext cx="2778400" cy="1354217"/>
            <a:chOff x="8962089" y="2345321"/>
            <a:chExt cx="2778400" cy="135421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A56FEB-6808-08EC-BC9D-6FFB639F3B62}"/>
                </a:ext>
              </a:extLst>
            </p:cNvPr>
            <p:cNvSpPr txBox="1"/>
            <p:nvPr/>
          </p:nvSpPr>
          <p:spPr>
            <a:xfrm>
              <a:off x="8962089" y="2345321"/>
              <a:ext cx="2778400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C-Suite &amp; VPs</a:t>
              </a:r>
            </a:p>
            <a:p>
              <a:pPr algn="ctr"/>
              <a:r>
                <a:rPr lang="en-US" sz="1200" b="1" dirty="0"/>
                <a:t> </a:t>
              </a:r>
            </a:p>
            <a:p>
              <a:pPr algn="ctr"/>
              <a:r>
                <a:rPr lang="en-US" sz="2400" dirty="0"/>
                <a:t>100%</a:t>
              </a:r>
            </a:p>
            <a:p>
              <a:pPr algn="ctr"/>
              <a:r>
                <a:rPr lang="en-US" sz="1600" dirty="0"/>
                <a:t>C-Suite all give at the recommended level</a:t>
              </a:r>
              <a:endParaRPr lang="en-US" sz="1600" baseline="300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C448B30-A4D7-7759-F5DA-6383A5F3715B}"/>
                </a:ext>
              </a:extLst>
            </p:cNvPr>
            <p:cNvCxnSpPr>
              <a:cxnSpLocks/>
            </p:cNvCxnSpPr>
            <p:nvPr/>
          </p:nvCxnSpPr>
          <p:spPr>
            <a:xfrm>
              <a:off x="9355439" y="2637180"/>
              <a:ext cx="2103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0A9891-921C-1766-F3F4-15D8CAA51694}"/>
              </a:ext>
            </a:extLst>
          </p:cNvPr>
          <p:cNvGrpSpPr/>
          <p:nvPr/>
        </p:nvGrpSpPr>
        <p:grpSpPr>
          <a:xfrm>
            <a:off x="517538" y="2765565"/>
            <a:ext cx="2371897" cy="1077218"/>
            <a:chOff x="3499876" y="3750519"/>
            <a:chExt cx="2371897" cy="10772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3AA85E-8565-C74A-7688-C341A0BEDBB2}"/>
                </a:ext>
              </a:extLst>
            </p:cNvPr>
            <p:cNvSpPr txBox="1"/>
            <p:nvPr/>
          </p:nvSpPr>
          <p:spPr>
            <a:xfrm>
              <a:off x="3499876" y="3750519"/>
              <a:ext cx="237189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Eligible Class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4699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853897-528D-F72A-1E38-F558258D01A9}"/>
                </a:ext>
              </a:extLst>
            </p:cNvPr>
            <p:cNvCxnSpPr>
              <a:cxnSpLocks/>
            </p:cNvCxnSpPr>
            <p:nvPr/>
          </p:nvCxnSpPr>
          <p:spPr>
            <a:xfrm>
              <a:off x="3761181" y="4032941"/>
              <a:ext cx="178019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362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E5C07-D47B-FE5B-4C78-F82BF3F576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6417-7CFE-EBDC-15C3-2AE7B9E0B9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2676526"/>
            <a:ext cx="10852150" cy="1036638"/>
          </a:xfrm>
        </p:spPr>
        <p:txBody>
          <a:bodyPr/>
          <a:lstStyle/>
          <a:p>
            <a:r>
              <a:rPr lang="en-US" dirty="0"/>
              <a:t>Recruiting and Activating Peer Champions</a:t>
            </a:r>
          </a:p>
        </p:txBody>
      </p:sp>
    </p:spTree>
    <p:extLst>
      <p:ext uri="{BB962C8B-B14F-4D97-AF65-F5344CB8AC3E}">
        <p14:creationId xmlns:p14="http://schemas.microsoft.com/office/powerpoint/2010/main" val="202738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5517-068B-D719-CA23-58C83C994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D7324-09C2-580B-D693-D06C9498D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Ongoing Success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B1A640-5430-B509-85C7-6E6A37D8E342}"/>
              </a:ext>
            </a:extLst>
          </p:cNvPr>
          <p:cNvGrpSpPr/>
          <p:nvPr/>
        </p:nvGrpSpPr>
        <p:grpSpPr>
          <a:xfrm>
            <a:off x="464350" y="1166813"/>
            <a:ext cx="11235665" cy="4634101"/>
            <a:chOff x="464350" y="1348156"/>
            <a:chExt cx="11235665" cy="4634101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232AB34A-E2A8-EC40-8862-269EE2F91B33}"/>
                </a:ext>
              </a:extLst>
            </p:cNvPr>
            <p:cNvSpPr/>
            <p:nvPr/>
          </p:nvSpPr>
          <p:spPr>
            <a:xfrm>
              <a:off x="8382164" y="3200751"/>
              <a:ext cx="3200400" cy="927951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795C90F-F9AC-6493-BC3A-DA3C14DE69EC}"/>
                </a:ext>
              </a:extLst>
            </p:cNvPr>
            <p:cNvSpPr/>
            <p:nvPr/>
          </p:nvSpPr>
          <p:spPr>
            <a:xfrm>
              <a:off x="596132" y="3200751"/>
              <a:ext cx="3204338" cy="92795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1091348-1998-F607-8F75-8F23E59BAE23}"/>
                </a:ext>
              </a:extLst>
            </p:cNvPr>
            <p:cNvSpPr/>
            <p:nvPr/>
          </p:nvSpPr>
          <p:spPr>
            <a:xfrm>
              <a:off x="7773357" y="4810585"/>
              <a:ext cx="3831336" cy="1131089"/>
            </a:xfrm>
            <a:prstGeom prst="roundRect">
              <a:avLst>
                <a:gd name="adj" fmla="val 20276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7771BC4-E7C3-2AD9-4CBF-E232CE472B42}"/>
                </a:ext>
              </a:extLst>
            </p:cNvPr>
            <p:cNvSpPr/>
            <p:nvPr/>
          </p:nvSpPr>
          <p:spPr>
            <a:xfrm>
              <a:off x="570330" y="4810585"/>
              <a:ext cx="3831336" cy="1131089"/>
            </a:xfrm>
            <a:prstGeom prst="roundRect">
              <a:avLst>
                <a:gd name="adj" fmla="val 2099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AF62C80-00FA-F427-0C4C-3670857DC534}"/>
                </a:ext>
              </a:extLst>
            </p:cNvPr>
            <p:cNvSpPr/>
            <p:nvPr/>
          </p:nvSpPr>
          <p:spPr>
            <a:xfrm>
              <a:off x="7773357" y="1399850"/>
              <a:ext cx="3831336" cy="1131089"/>
            </a:xfrm>
            <a:prstGeom prst="roundRect">
              <a:avLst>
                <a:gd name="adj" fmla="val 20276"/>
              </a:avLst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8A1D6BD-FBB3-B67A-CEAD-0398E9AC0D08}"/>
                </a:ext>
              </a:extLst>
            </p:cNvPr>
            <p:cNvSpPr/>
            <p:nvPr/>
          </p:nvSpPr>
          <p:spPr>
            <a:xfrm>
              <a:off x="570331" y="1399850"/>
              <a:ext cx="3832920" cy="1131089"/>
            </a:xfrm>
            <a:prstGeom prst="roundRect">
              <a:avLst>
                <a:gd name="adj" fmla="val 20998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BACF381-BCED-9559-EA08-2E4576190D79}"/>
                </a:ext>
              </a:extLst>
            </p:cNvPr>
            <p:cNvGrpSpPr/>
            <p:nvPr/>
          </p:nvGrpSpPr>
          <p:grpSpPr>
            <a:xfrm>
              <a:off x="4259427" y="1811958"/>
              <a:ext cx="3705532" cy="3705532"/>
              <a:chOff x="4105252" y="1656748"/>
              <a:chExt cx="3969509" cy="396950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93C1204-2CE2-66A0-257D-ADBD093BB903}"/>
                  </a:ext>
                </a:extLst>
              </p:cNvPr>
              <p:cNvGrpSpPr/>
              <p:nvPr/>
            </p:nvGrpSpPr>
            <p:grpSpPr>
              <a:xfrm>
                <a:off x="4105252" y="1656748"/>
                <a:ext cx="3969509" cy="3969509"/>
                <a:chOff x="4105252" y="1656748"/>
                <a:chExt cx="3969509" cy="3969509"/>
              </a:xfrm>
            </p:grpSpPr>
            <p:sp>
              <p:nvSpPr>
                <p:cNvPr id="7" name="Freeform 12">
                  <a:extLst>
                    <a:ext uri="{FF2B5EF4-FFF2-40B4-BE49-F238E27FC236}">
                      <a16:creationId xmlns:a16="http://schemas.microsoft.com/office/drawing/2014/main" id="{84BC136B-009B-B9D7-E5A9-740FE416F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263" y="1656748"/>
                  <a:ext cx="1719177" cy="1406600"/>
                </a:xfrm>
                <a:custGeom>
                  <a:avLst/>
                  <a:gdLst>
                    <a:gd name="T0" fmla="*/ 563 w 642"/>
                    <a:gd name="T1" fmla="*/ 11 h 525"/>
                    <a:gd name="T2" fmla="*/ 549 w 642"/>
                    <a:gd name="T3" fmla="*/ 98 h 525"/>
                    <a:gd name="T4" fmla="*/ 535 w 642"/>
                    <a:gd name="T5" fmla="*/ 112 h 525"/>
                    <a:gd name="T6" fmla="*/ 477 w 642"/>
                    <a:gd name="T7" fmla="*/ 125 h 525"/>
                    <a:gd name="T8" fmla="*/ 476 w 642"/>
                    <a:gd name="T9" fmla="*/ 125 h 525"/>
                    <a:gd name="T10" fmla="*/ 476 w 642"/>
                    <a:gd name="T11" fmla="*/ 125 h 525"/>
                    <a:gd name="T12" fmla="*/ 421 w 642"/>
                    <a:gd name="T13" fmla="*/ 143 h 525"/>
                    <a:gd name="T14" fmla="*/ 402 w 642"/>
                    <a:gd name="T15" fmla="*/ 138 h 525"/>
                    <a:gd name="T16" fmla="*/ 346 w 642"/>
                    <a:gd name="T17" fmla="*/ 70 h 525"/>
                    <a:gd name="T18" fmla="*/ 328 w 642"/>
                    <a:gd name="T19" fmla="*/ 66 h 525"/>
                    <a:gd name="T20" fmla="*/ 215 w 642"/>
                    <a:gd name="T21" fmla="*/ 132 h 525"/>
                    <a:gd name="T22" fmla="*/ 209 w 642"/>
                    <a:gd name="T23" fmla="*/ 149 h 525"/>
                    <a:gd name="T24" fmla="*/ 240 w 642"/>
                    <a:gd name="T25" fmla="*/ 231 h 525"/>
                    <a:gd name="T26" fmla="*/ 235 w 642"/>
                    <a:gd name="T27" fmla="*/ 250 h 525"/>
                    <a:gd name="T28" fmla="*/ 191 w 642"/>
                    <a:gd name="T29" fmla="*/ 290 h 525"/>
                    <a:gd name="T30" fmla="*/ 190 w 642"/>
                    <a:gd name="T31" fmla="*/ 291 h 525"/>
                    <a:gd name="T32" fmla="*/ 190 w 642"/>
                    <a:gd name="T33" fmla="*/ 291 h 525"/>
                    <a:gd name="T34" fmla="*/ 151 w 642"/>
                    <a:gd name="T35" fmla="*/ 333 h 525"/>
                    <a:gd name="T36" fmla="*/ 133 w 642"/>
                    <a:gd name="T37" fmla="*/ 339 h 525"/>
                    <a:gd name="T38" fmla="*/ 50 w 642"/>
                    <a:gd name="T39" fmla="*/ 308 h 525"/>
                    <a:gd name="T40" fmla="*/ 33 w 642"/>
                    <a:gd name="T41" fmla="*/ 314 h 525"/>
                    <a:gd name="T42" fmla="*/ 0 w 642"/>
                    <a:gd name="T43" fmla="*/ 370 h 525"/>
                    <a:gd name="T44" fmla="*/ 268 w 642"/>
                    <a:gd name="T45" fmla="*/ 525 h 525"/>
                    <a:gd name="T46" fmla="*/ 329 w 642"/>
                    <a:gd name="T47" fmla="*/ 443 h 525"/>
                    <a:gd name="T48" fmla="*/ 328 w 642"/>
                    <a:gd name="T49" fmla="*/ 443 h 525"/>
                    <a:gd name="T50" fmla="*/ 345 w 642"/>
                    <a:gd name="T51" fmla="*/ 427 h 525"/>
                    <a:gd name="T52" fmla="*/ 344 w 642"/>
                    <a:gd name="T53" fmla="*/ 427 h 525"/>
                    <a:gd name="T54" fmla="*/ 426 w 642"/>
                    <a:gd name="T55" fmla="*/ 366 h 525"/>
                    <a:gd name="T56" fmla="*/ 520 w 642"/>
                    <a:gd name="T57" fmla="*/ 326 h 525"/>
                    <a:gd name="T58" fmla="*/ 519 w 642"/>
                    <a:gd name="T59" fmla="*/ 326 h 525"/>
                    <a:gd name="T60" fmla="*/ 530 w 642"/>
                    <a:gd name="T61" fmla="*/ 323 h 525"/>
                    <a:gd name="T62" fmla="*/ 530 w 642"/>
                    <a:gd name="T63" fmla="*/ 323 h 525"/>
                    <a:gd name="T64" fmla="*/ 542 w 642"/>
                    <a:gd name="T65" fmla="*/ 320 h 525"/>
                    <a:gd name="T66" fmla="*/ 541 w 642"/>
                    <a:gd name="T67" fmla="*/ 320 h 525"/>
                    <a:gd name="T68" fmla="*/ 642 w 642"/>
                    <a:gd name="T69" fmla="*/ 308 h 525"/>
                    <a:gd name="T70" fmla="*/ 642 w 642"/>
                    <a:gd name="T71" fmla="*/ 0 h 525"/>
                    <a:gd name="T72" fmla="*/ 577 w 642"/>
                    <a:gd name="T73" fmla="*/ 0 h 525"/>
                    <a:gd name="T74" fmla="*/ 563 w 642"/>
                    <a:gd name="T75" fmla="*/ 11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42" h="525">
                      <a:moveTo>
                        <a:pt x="563" y="11"/>
                      </a:moveTo>
                      <a:cubicBezTo>
                        <a:pt x="549" y="98"/>
                        <a:pt x="549" y="98"/>
                        <a:pt x="549" y="98"/>
                      </a:cubicBezTo>
                      <a:cubicBezTo>
                        <a:pt x="547" y="105"/>
                        <a:pt x="542" y="111"/>
                        <a:pt x="535" y="112"/>
                      </a:cubicBezTo>
                      <a:cubicBezTo>
                        <a:pt x="515" y="115"/>
                        <a:pt x="496" y="120"/>
                        <a:pt x="477" y="125"/>
                      </a:cubicBezTo>
                      <a:cubicBezTo>
                        <a:pt x="476" y="125"/>
                        <a:pt x="476" y="125"/>
                        <a:pt x="476" y="125"/>
                      </a:cubicBezTo>
                      <a:cubicBezTo>
                        <a:pt x="476" y="125"/>
                        <a:pt x="476" y="125"/>
                        <a:pt x="476" y="125"/>
                      </a:cubicBezTo>
                      <a:cubicBezTo>
                        <a:pt x="458" y="130"/>
                        <a:pt x="439" y="136"/>
                        <a:pt x="421" y="143"/>
                      </a:cubicBezTo>
                      <a:cubicBezTo>
                        <a:pt x="414" y="145"/>
                        <a:pt x="407" y="143"/>
                        <a:pt x="402" y="138"/>
                      </a:cubicBezTo>
                      <a:cubicBezTo>
                        <a:pt x="346" y="70"/>
                        <a:pt x="346" y="70"/>
                        <a:pt x="346" y="70"/>
                      </a:cubicBezTo>
                      <a:cubicBezTo>
                        <a:pt x="342" y="64"/>
                        <a:pt x="334" y="63"/>
                        <a:pt x="328" y="66"/>
                      </a:cubicBezTo>
                      <a:cubicBezTo>
                        <a:pt x="215" y="132"/>
                        <a:pt x="215" y="132"/>
                        <a:pt x="215" y="132"/>
                      </a:cubicBezTo>
                      <a:cubicBezTo>
                        <a:pt x="209" y="135"/>
                        <a:pt x="207" y="142"/>
                        <a:pt x="209" y="149"/>
                      </a:cubicBezTo>
                      <a:cubicBezTo>
                        <a:pt x="240" y="231"/>
                        <a:pt x="240" y="231"/>
                        <a:pt x="240" y="231"/>
                      </a:cubicBezTo>
                      <a:cubicBezTo>
                        <a:pt x="242" y="238"/>
                        <a:pt x="240" y="246"/>
                        <a:pt x="235" y="250"/>
                      </a:cubicBezTo>
                      <a:cubicBezTo>
                        <a:pt x="220" y="263"/>
                        <a:pt x="205" y="276"/>
                        <a:pt x="191" y="290"/>
                      </a:cubicBezTo>
                      <a:cubicBezTo>
                        <a:pt x="190" y="291"/>
                        <a:pt x="190" y="291"/>
                        <a:pt x="190" y="291"/>
                      </a:cubicBezTo>
                      <a:cubicBezTo>
                        <a:pt x="190" y="291"/>
                        <a:pt x="190" y="291"/>
                        <a:pt x="190" y="291"/>
                      </a:cubicBezTo>
                      <a:cubicBezTo>
                        <a:pt x="177" y="304"/>
                        <a:pt x="164" y="318"/>
                        <a:pt x="151" y="333"/>
                      </a:cubicBezTo>
                      <a:cubicBezTo>
                        <a:pt x="147" y="339"/>
                        <a:pt x="139" y="341"/>
                        <a:pt x="133" y="339"/>
                      </a:cubicBezTo>
                      <a:cubicBezTo>
                        <a:pt x="50" y="308"/>
                        <a:pt x="50" y="308"/>
                        <a:pt x="50" y="308"/>
                      </a:cubicBezTo>
                      <a:cubicBezTo>
                        <a:pt x="43" y="306"/>
                        <a:pt x="36" y="308"/>
                        <a:pt x="33" y="314"/>
                      </a:cubicBez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268" y="525"/>
                        <a:pt x="268" y="525"/>
                        <a:pt x="268" y="525"/>
                      </a:cubicBezTo>
                      <a:cubicBezTo>
                        <a:pt x="285" y="495"/>
                        <a:pt x="305" y="468"/>
                        <a:pt x="329" y="443"/>
                      </a:cubicBezTo>
                      <a:cubicBezTo>
                        <a:pt x="328" y="443"/>
                        <a:pt x="328" y="443"/>
                        <a:pt x="328" y="443"/>
                      </a:cubicBezTo>
                      <a:cubicBezTo>
                        <a:pt x="345" y="427"/>
                        <a:pt x="345" y="427"/>
                        <a:pt x="345" y="427"/>
                      </a:cubicBezTo>
                      <a:cubicBezTo>
                        <a:pt x="344" y="427"/>
                        <a:pt x="344" y="427"/>
                        <a:pt x="344" y="427"/>
                      </a:cubicBezTo>
                      <a:cubicBezTo>
                        <a:pt x="369" y="404"/>
                        <a:pt x="396" y="383"/>
                        <a:pt x="426" y="366"/>
                      </a:cubicBezTo>
                      <a:cubicBezTo>
                        <a:pt x="456" y="349"/>
                        <a:pt x="487" y="336"/>
                        <a:pt x="520" y="326"/>
                      </a:cubicBezTo>
                      <a:cubicBezTo>
                        <a:pt x="519" y="326"/>
                        <a:pt x="519" y="326"/>
                        <a:pt x="519" y="326"/>
                      </a:cubicBezTo>
                      <a:cubicBezTo>
                        <a:pt x="530" y="323"/>
                        <a:pt x="530" y="323"/>
                        <a:pt x="530" y="323"/>
                      </a:cubicBezTo>
                      <a:cubicBezTo>
                        <a:pt x="530" y="323"/>
                        <a:pt x="530" y="323"/>
                        <a:pt x="530" y="323"/>
                      </a:cubicBezTo>
                      <a:cubicBezTo>
                        <a:pt x="542" y="320"/>
                        <a:pt x="542" y="320"/>
                        <a:pt x="542" y="320"/>
                      </a:cubicBezTo>
                      <a:cubicBezTo>
                        <a:pt x="541" y="320"/>
                        <a:pt x="541" y="320"/>
                        <a:pt x="541" y="320"/>
                      </a:cubicBezTo>
                      <a:cubicBezTo>
                        <a:pt x="574" y="312"/>
                        <a:pt x="608" y="308"/>
                        <a:pt x="642" y="308"/>
                      </a:cubicBezTo>
                      <a:cubicBezTo>
                        <a:pt x="642" y="0"/>
                        <a:pt x="642" y="0"/>
                        <a:pt x="642" y="0"/>
                      </a:cubicBez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570" y="0"/>
                        <a:pt x="565" y="5"/>
                        <a:pt x="563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" name="Freeform 13">
                  <a:extLst>
                    <a:ext uri="{FF2B5EF4-FFF2-40B4-BE49-F238E27FC236}">
                      <a16:creationId xmlns:a16="http://schemas.microsoft.com/office/drawing/2014/main" id="{D36824FE-C674-3139-466C-D4D68F217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440" y="1656748"/>
                  <a:ext cx="1718045" cy="1406600"/>
                </a:xfrm>
                <a:custGeom>
                  <a:avLst/>
                  <a:gdLst>
                    <a:gd name="T0" fmla="*/ 102 w 642"/>
                    <a:gd name="T1" fmla="*/ 320 h 525"/>
                    <a:gd name="T2" fmla="*/ 101 w 642"/>
                    <a:gd name="T3" fmla="*/ 320 h 525"/>
                    <a:gd name="T4" fmla="*/ 112 w 642"/>
                    <a:gd name="T5" fmla="*/ 323 h 525"/>
                    <a:gd name="T6" fmla="*/ 112 w 642"/>
                    <a:gd name="T7" fmla="*/ 323 h 525"/>
                    <a:gd name="T8" fmla="*/ 124 w 642"/>
                    <a:gd name="T9" fmla="*/ 326 h 525"/>
                    <a:gd name="T10" fmla="*/ 123 w 642"/>
                    <a:gd name="T11" fmla="*/ 326 h 525"/>
                    <a:gd name="T12" fmla="*/ 217 w 642"/>
                    <a:gd name="T13" fmla="*/ 366 h 525"/>
                    <a:gd name="T14" fmla="*/ 299 w 642"/>
                    <a:gd name="T15" fmla="*/ 427 h 525"/>
                    <a:gd name="T16" fmla="*/ 298 w 642"/>
                    <a:gd name="T17" fmla="*/ 427 h 525"/>
                    <a:gd name="T18" fmla="*/ 315 w 642"/>
                    <a:gd name="T19" fmla="*/ 443 h 525"/>
                    <a:gd name="T20" fmla="*/ 314 w 642"/>
                    <a:gd name="T21" fmla="*/ 443 h 525"/>
                    <a:gd name="T22" fmla="*/ 375 w 642"/>
                    <a:gd name="T23" fmla="*/ 525 h 525"/>
                    <a:gd name="T24" fmla="*/ 642 w 642"/>
                    <a:gd name="T25" fmla="*/ 370 h 525"/>
                    <a:gd name="T26" fmla="*/ 610 w 642"/>
                    <a:gd name="T27" fmla="*/ 314 h 525"/>
                    <a:gd name="T28" fmla="*/ 593 w 642"/>
                    <a:gd name="T29" fmla="*/ 308 h 525"/>
                    <a:gd name="T30" fmla="*/ 510 w 642"/>
                    <a:gd name="T31" fmla="*/ 339 h 525"/>
                    <a:gd name="T32" fmla="*/ 491 w 642"/>
                    <a:gd name="T33" fmla="*/ 333 h 525"/>
                    <a:gd name="T34" fmla="*/ 452 w 642"/>
                    <a:gd name="T35" fmla="*/ 290 h 525"/>
                    <a:gd name="T36" fmla="*/ 451 w 642"/>
                    <a:gd name="T37" fmla="*/ 289 h 525"/>
                    <a:gd name="T38" fmla="*/ 451 w 642"/>
                    <a:gd name="T39" fmla="*/ 289 h 525"/>
                    <a:gd name="T40" fmla="*/ 408 w 642"/>
                    <a:gd name="T41" fmla="*/ 250 h 525"/>
                    <a:gd name="T42" fmla="*/ 403 w 642"/>
                    <a:gd name="T43" fmla="*/ 231 h 525"/>
                    <a:gd name="T44" fmla="*/ 434 w 642"/>
                    <a:gd name="T45" fmla="*/ 149 h 525"/>
                    <a:gd name="T46" fmla="*/ 428 w 642"/>
                    <a:gd name="T47" fmla="*/ 132 h 525"/>
                    <a:gd name="T48" fmla="*/ 314 w 642"/>
                    <a:gd name="T49" fmla="*/ 66 h 525"/>
                    <a:gd name="T50" fmla="*/ 297 w 642"/>
                    <a:gd name="T51" fmla="*/ 70 h 525"/>
                    <a:gd name="T52" fmla="*/ 241 w 642"/>
                    <a:gd name="T53" fmla="*/ 138 h 525"/>
                    <a:gd name="T54" fmla="*/ 222 w 642"/>
                    <a:gd name="T55" fmla="*/ 143 h 525"/>
                    <a:gd name="T56" fmla="*/ 166 w 642"/>
                    <a:gd name="T57" fmla="*/ 125 h 525"/>
                    <a:gd name="T58" fmla="*/ 164 w 642"/>
                    <a:gd name="T59" fmla="*/ 124 h 525"/>
                    <a:gd name="T60" fmla="*/ 164 w 642"/>
                    <a:gd name="T61" fmla="*/ 124 h 525"/>
                    <a:gd name="T62" fmla="*/ 108 w 642"/>
                    <a:gd name="T63" fmla="*/ 112 h 525"/>
                    <a:gd name="T64" fmla="*/ 94 w 642"/>
                    <a:gd name="T65" fmla="*/ 98 h 525"/>
                    <a:gd name="T66" fmla="*/ 79 w 642"/>
                    <a:gd name="T67" fmla="*/ 11 h 525"/>
                    <a:gd name="T68" fmla="*/ 66 w 642"/>
                    <a:gd name="T69" fmla="*/ 0 h 525"/>
                    <a:gd name="T70" fmla="*/ 0 w 642"/>
                    <a:gd name="T71" fmla="*/ 0 h 525"/>
                    <a:gd name="T72" fmla="*/ 0 w 642"/>
                    <a:gd name="T73" fmla="*/ 308 h 525"/>
                    <a:gd name="T74" fmla="*/ 102 w 642"/>
                    <a:gd name="T75" fmla="*/ 32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42" h="525">
                      <a:moveTo>
                        <a:pt x="102" y="320"/>
                      </a:moveTo>
                      <a:cubicBezTo>
                        <a:pt x="101" y="320"/>
                        <a:pt x="101" y="320"/>
                        <a:pt x="101" y="320"/>
                      </a:cubicBezTo>
                      <a:cubicBezTo>
                        <a:pt x="112" y="323"/>
                        <a:pt x="112" y="323"/>
                        <a:pt x="112" y="323"/>
                      </a:cubicBezTo>
                      <a:cubicBezTo>
                        <a:pt x="112" y="323"/>
                        <a:pt x="112" y="323"/>
                        <a:pt x="112" y="323"/>
                      </a:cubicBezTo>
                      <a:cubicBezTo>
                        <a:pt x="124" y="326"/>
                        <a:pt x="124" y="326"/>
                        <a:pt x="124" y="326"/>
                      </a:cubicBezTo>
                      <a:cubicBezTo>
                        <a:pt x="123" y="326"/>
                        <a:pt x="123" y="326"/>
                        <a:pt x="123" y="326"/>
                      </a:cubicBezTo>
                      <a:cubicBezTo>
                        <a:pt x="156" y="336"/>
                        <a:pt x="187" y="349"/>
                        <a:pt x="217" y="366"/>
                      </a:cubicBezTo>
                      <a:cubicBezTo>
                        <a:pt x="246" y="383"/>
                        <a:pt x="274" y="404"/>
                        <a:pt x="299" y="427"/>
                      </a:cubicBezTo>
                      <a:cubicBezTo>
                        <a:pt x="298" y="427"/>
                        <a:pt x="298" y="427"/>
                        <a:pt x="298" y="427"/>
                      </a:cubicBezTo>
                      <a:cubicBezTo>
                        <a:pt x="315" y="443"/>
                        <a:pt x="315" y="443"/>
                        <a:pt x="315" y="443"/>
                      </a:cubicBezTo>
                      <a:cubicBezTo>
                        <a:pt x="314" y="443"/>
                        <a:pt x="314" y="443"/>
                        <a:pt x="314" y="443"/>
                      </a:cubicBezTo>
                      <a:cubicBezTo>
                        <a:pt x="338" y="468"/>
                        <a:pt x="358" y="495"/>
                        <a:pt x="375" y="525"/>
                      </a:cubicBezTo>
                      <a:cubicBezTo>
                        <a:pt x="642" y="370"/>
                        <a:pt x="642" y="370"/>
                        <a:pt x="642" y="370"/>
                      </a:cubicBezTo>
                      <a:cubicBezTo>
                        <a:pt x="610" y="314"/>
                        <a:pt x="610" y="314"/>
                        <a:pt x="610" y="314"/>
                      </a:cubicBezTo>
                      <a:cubicBezTo>
                        <a:pt x="606" y="308"/>
                        <a:pt x="599" y="306"/>
                        <a:pt x="593" y="308"/>
                      </a:cubicBezTo>
                      <a:cubicBezTo>
                        <a:pt x="510" y="339"/>
                        <a:pt x="510" y="339"/>
                        <a:pt x="510" y="339"/>
                      </a:cubicBezTo>
                      <a:cubicBezTo>
                        <a:pt x="504" y="341"/>
                        <a:pt x="496" y="339"/>
                        <a:pt x="491" y="333"/>
                      </a:cubicBezTo>
                      <a:cubicBezTo>
                        <a:pt x="479" y="318"/>
                        <a:pt x="466" y="304"/>
                        <a:pt x="452" y="290"/>
                      </a:cubicBezTo>
                      <a:cubicBezTo>
                        <a:pt x="451" y="289"/>
                        <a:pt x="451" y="289"/>
                        <a:pt x="451" y="289"/>
                      </a:cubicBezTo>
                      <a:cubicBezTo>
                        <a:pt x="451" y="289"/>
                        <a:pt x="451" y="289"/>
                        <a:pt x="451" y="289"/>
                      </a:cubicBezTo>
                      <a:cubicBezTo>
                        <a:pt x="438" y="276"/>
                        <a:pt x="423" y="263"/>
                        <a:pt x="408" y="250"/>
                      </a:cubicBezTo>
                      <a:cubicBezTo>
                        <a:pt x="403" y="246"/>
                        <a:pt x="401" y="238"/>
                        <a:pt x="403" y="231"/>
                      </a:cubicBezTo>
                      <a:cubicBezTo>
                        <a:pt x="434" y="149"/>
                        <a:pt x="434" y="149"/>
                        <a:pt x="434" y="149"/>
                      </a:cubicBezTo>
                      <a:cubicBezTo>
                        <a:pt x="436" y="142"/>
                        <a:pt x="433" y="135"/>
                        <a:pt x="428" y="132"/>
                      </a:cubicBezTo>
                      <a:cubicBezTo>
                        <a:pt x="314" y="66"/>
                        <a:pt x="314" y="66"/>
                        <a:pt x="314" y="66"/>
                      </a:cubicBezTo>
                      <a:cubicBezTo>
                        <a:pt x="309" y="63"/>
                        <a:pt x="301" y="64"/>
                        <a:pt x="297" y="70"/>
                      </a:cubicBezTo>
                      <a:cubicBezTo>
                        <a:pt x="241" y="138"/>
                        <a:pt x="241" y="138"/>
                        <a:pt x="241" y="138"/>
                      </a:cubicBezTo>
                      <a:cubicBezTo>
                        <a:pt x="236" y="143"/>
                        <a:pt x="228" y="145"/>
                        <a:pt x="222" y="143"/>
                      </a:cubicBezTo>
                      <a:cubicBezTo>
                        <a:pt x="203" y="136"/>
                        <a:pt x="184" y="130"/>
                        <a:pt x="166" y="125"/>
                      </a:cubicBezTo>
                      <a:cubicBezTo>
                        <a:pt x="164" y="124"/>
                        <a:pt x="164" y="124"/>
                        <a:pt x="164" y="124"/>
                      </a:cubicBezTo>
                      <a:cubicBezTo>
                        <a:pt x="164" y="124"/>
                        <a:pt x="164" y="124"/>
                        <a:pt x="164" y="124"/>
                      </a:cubicBezTo>
                      <a:cubicBezTo>
                        <a:pt x="146" y="119"/>
                        <a:pt x="127" y="115"/>
                        <a:pt x="108" y="112"/>
                      </a:cubicBezTo>
                      <a:cubicBezTo>
                        <a:pt x="101" y="111"/>
                        <a:pt x="95" y="105"/>
                        <a:pt x="94" y="98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8" y="5"/>
                        <a:pt x="72" y="0"/>
                        <a:pt x="6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"/>
                        <a:pt x="0" y="308"/>
                        <a:pt x="0" y="308"/>
                      </a:cubicBezTo>
                      <a:cubicBezTo>
                        <a:pt x="34" y="308"/>
                        <a:pt x="69" y="312"/>
                        <a:pt x="102" y="3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rgbClr val="002F4C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" name="Freeform 14">
                  <a:extLst>
                    <a:ext uri="{FF2B5EF4-FFF2-40B4-BE49-F238E27FC236}">
                      <a16:creationId xmlns:a16="http://schemas.microsoft.com/office/drawing/2014/main" id="{CAF8C6B4-996F-0145-D660-C17875F77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252" y="2647709"/>
                  <a:ext cx="981901" cy="1987586"/>
                </a:xfrm>
                <a:custGeom>
                  <a:avLst/>
                  <a:gdLst>
                    <a:gd name="T0" fmla="*/ 367 w 367"/>
                    <a:gd name="T1" fmla="*/ 588 h 742"/>
                    <a:gd name="T2" fmla="*/ 326 w 367"/>
                    <a:gd name="T3" fmla="*/ 494 h 742"/>
                    <a:gd name="T4" fmla="*/ 326 w 367"/>
                    <a:gd name="T5" fmla="*/ 494 h 742"/>
                    <a:gd name="T6" fmla="*/ 323 w 367"/>
                    <a:gd name="T7" fmla="*/ 483 h 742"/>
                    <a:gd name="T8" fmla="*/ 323 w 367"/>
                    <a:gd name="T9" fmla="*/ 483 h 742"/>
                    <a:gd name="T10" fmla="*/ 320 w 367"/>
                    <a:gd name="T11" fmla="*/ 472 h 742"/>
                    <a:gd name="T12" fmla="*/ 321 w 367"/>
                    <a:gd name="T13" fmla="*/ 472 h 742"/>
                    <a:gd name="T14" fmla="*/ 309 w 367"/>
                    <a:gd name="T15" fmla="*/ 371 h 742"/>
                    <a:gd name="T16" fmla="*/ 321 w 367"/>
                    <a:gd name="T17" fmla="*/ 270 h 742"/>
                    <a:gd name="T18" fmla="*/ 320 w 367"/>
                    <a:gd name="T19" fmla="*/ 270 h 742"/>
                    <a:gd name="T20" fmla="*/ 323 w 367"/>
                    <a:gd name="T21" fmla="*/ 259 h 742"/>
                    <a:gd name="T22" fmla="*/ 323 w 367"/>
                    <a:gd name="T23" fmla="*/ 259 h 742"/>
                    <a:gd name="T24" fmla="*/ 326 w 367"/>
                    <a:gd name="T25" fmla="*/ 248 h 742"/>
                    <a:gd name="T26" fmla="*/ 326 w 367"/>
                    <a:gd name="T27" fmla="*/ 249 h 742"/>
                    <a:gd name="T28" fmla="*/ 367 w 367"/>
                    <a:gd name="T29" fmla="*/ 155 h 742"/>
                    <a:gd name="T30" fmla="*/ 367 w 367"/>
                    <a:gd name="T31" fmla="*/ 155 h 742"/>
                    <a:gd name="T32" fmla="*/ 99 w 367"/>
                    <a:gd name="T33" fmla="*/ 0 h 742"/>
                    <a:gd name="T34" fmla="*/ 67 w 367"/>
                    <a:gd name="T35" fmla="*/ 57 h 742"/>
                    <a:gd name="T36" fmla="*/ 70 w 367"/>
                    <a:gd name="T37" fmla="*/ 75 h 742"/>
                    <a:gd name="T38" fmla="*/ 138 w 367"/>
                    <a:gd name="T39" fmla="*/ 131 h 742"/>
                    <a:gd name="T40" fmla="*/ 143 w 367"/>
                    <a:gd name="T41" fmla="*/ 150 h 742"/>
                    <a:gd name="T42" fmla="*/ 125 w 367"/>
                    <a:gd name="T43" fmla="*/ 206 h 742"/>
                    <a:gd name="T44" fmla="*/ 125 w 367"/>
                    <a:gd name="T45" fmla="*/ 207 h 742"/>
                    <a:gd name="T46" fmla="*/ 124 w 367"/>
                    <a:gd name="T47" fmla="*/ 207 h 742"/>
                    <a:gd name="T48" fmla="*/ 112 w 367"/>
                    <a:gd name="T49" fmla="*/ 264 h 742"/>
                    <a:gd name="T50" fmla="*/ 99 w 367"/>
                    <a:gd name="T51" fmla="*/ 277 h 742"/>
                    <a:gd name="T52" fmla="*/ 12 w 367"/>
                    <a:gd name="T53" fmla="*/ 292 h 742"/>
                    <a:gd name="T54" fmla="*/ 0 w 367"/>
                    <a:gd name="T55" fmla="*/ 306 h 742"/>
                    <a:gd name="T56" fmla="*/ 0 w 367"/>
                    <a:gd name="T57" fmla="*/ 436 h 742"/>
                    <a:gd name="T58" fmla="*/ 12 w 367"/>
                    <a:gd name="T59" fmla="*/ 450 h 742"/>
                    <a:gd name="T60" fmla="*/ 99 w 367"/>
                    <a:gd name="T61" fmla="*/ 465 h 742"/>
                    <a:gd name="T62" fmla="*/ 112 w 367"/>
                    <a:gd name="T63" fmla="*/ 479 h 742"/>
                    <a:gd name="T64" fmla="*/ 125 w 367"/>
                    <a:gd name="T65" fmla="*/ 536 h 742"/>
                    <a:gd name="T66" fmla="*/ 125 w 367"/>
                    <a:gd name="T67" fmla="*/ 538 h 742"/>
                    <a:gd name="T68" fmla="*/ 125 w 367"/>
                    <a:gd name="T69" fmla="*/ 538 h 742"/>
                    <a:gd name="T70" fmla="*/ 143 w 367"/>
                    <a:gd name="T71" fmla="*/ 592 h 742"/>
                    <a:gd name="T72" fmla="*/ 138 w 367"/>
                    <a:gd name="T73" fmla="*/ 611 h 742"/>
                    <a:gd name="T74" fmla="*/ 70 w 367"/>
                    <a:gd name="T75" fmla="*/ 668 h 742"/>
                    <a:gd name="T76" fmla="*/ 67 w 367"/>
                    <a:gd name="T77" fmla="*/ 685 h 742"/>
                    <a:gd name="T78" fmla="*/ 99 w 367"/>
                    <a:gd name="T79" fmla="*/ 742 h 742"/>
                    <a:gd name="T80" fmla="*/ 367 w 367"/>
                    <a:gd name="T81" fmla="*/ 588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67" h="742">
                      <a:moveTo>
                        <a:pt x="367" y="588"/>
                      </a:moveTo>
                      <a:cubicBezTo>
                        <a:pt x="350" y="558"/>
                        <a:pt x="336" y="527"/>
                        <a:pt x="326" y="494"/>
                      </a:cubicBezTo>
                      <a:cubicBezTo>
                        <a:pt x="326" y="494"/>
                        <a:pt x="326" y="494"/>
                        <a:pt x="326" y="494"/>
                      </a:cubicBezTo>
                      <a:cubicBezTo>
                        <a:pt x="323" y="483"/>
                        <a:pt x="323" y="483"/>
                        <a:pt x="323" y="483"/>
                      </a:cubicBezTo>
                      <a:cubicBezTo>
                        <a:pt x="323" y="483"/>
                        <a:pt x="323" y="483"/>
                        <a:pt x="323" y="483"/>
                      </a:cubicBezTo>
                      <a:cubicBezTo>
                        <a:pt x="320" y="472"/>
                        <a:pt x="320" y="472"/>
                        <a:pt x="320" y="472"/>
                      </a:cubicBezTo>
                      <a:cubicBezTo>
                        <a:pt x="321" y="472"/>
                        <a:pt x="321" y="472"/>
                        <a:pt x="321" y="472"/>
                      </a:cubicBezTo>
                      <a:cubicBezTo>
                        <a:pt x="313" y="439"/>
                        <a:pt x="309" y="405"/>
                        <a:pt x="309" y="371"/>
                      </a:cubicBezTo>
                      <a:cubicBezTo>
                        <a:pt x="309" y="337"/>
                        <a:pt x="313" y="303"/>
                        <a:pt x="321" y="270"/>
                      </a:cubicBezTo>
                      <a:cubicBezTo>
                        <a:pt x="320" y="270"/>
                        <a:pt x="320" y="270"/>
                        <a:pt x="320" y="270"/>
                      </a:cubicBezTo>
                      <a:cubicBezTo>
                        <a:pt x="323" y="259"/>
                        <a:pt x="323" y="259"/>
                        <a:pt x="323" y="259"/>
                      </a:cubicBezTo>
                      <a:cubicBezTo>
                        <a:pt x="323" y="259"/>
                        <a:pt x="323" y="259"/>
                        <a:pt x="323" y="259"/>
                      </a:cubicBezTo>
                      <a:cubicBezTo>
                        <a:pt x="326" y="248"/>
                        <a:pt x="326" y="248"/>
                        <a:pt x="326" y="248"/>
                      </a:cubicBezTo>
                      <a:cubicBezTo>
                        <a:pt x="326" y="249"/>
                        <a:pt x="326" y="249"/>
                        <a:pt x="326" y="249"/>
                      </a:cubicBezTo>
                      <a:cubicBezTo>
                        <a:pt x="336" y="216"/>
                        <a:pt x="350" y="184"/>
                        <a:pt x="367" y="155"/>
                      </a:cubicBezTo>
                      <a:cubicBezTo>
                        <a:pt x="367" y="155"/>
                        <a:pt x="367" y="155"/>
                        <a:pt x="367" y="155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67" y="57"/>
                        <a:pt x="67" y="57"/>
                        <a:pt x="67" y="57"/>
                      </a:cubicBezTo>
                      <a:cubicBezTo>
                        <a:pt x="63" y="63"/>
                        <a:pt x="65" y="70"/>
                        <a:pt x="70" y="75"/>
                      </a:cubicBezTo>
                      <a:cubicBezTo>
                        <a:pt x="138" y="131"/>
                        <a:pt x="138" y="131"/>
                        <a:pt x="138" y="131"/>
                      </a:cubicBezTo>
                      <a:cubicBezTo>
                        <a:pt x="143" y="135"/>
                        <a:pt x="145" y="143"/>
                        <a:pt x="143" y="150"/>
                      </a:cubicBezTo>
                      <a:cubicBezTo>
                        <a:pt x="136" y="168"/>
                        <a:pt x="130" y="187"/>
                        <a:pt x="125" y="206"/>
                      </a:cubicBezTo>
                      <a:cubicBezTo>
                        <a:pt x="125" y="207"/>
                        <a:pt x="125" y="207"/>
                        <a:pt x="125" y="207"/>
                      </a:cubicBezTo>
                      <a:cubicBezTo>
                        <a:pt x="124" y="207"/>
                        <a:pt x="124" y="207"/>
                        <a:pt x="124" y="207"/>
                      </a:cubicBezTo>
                      <a:cubicBezTo>
                        <a:pt x="120" y="225"/>
                        <a:pt x="116" y="244"/>
                        <a:pt x="112" y="264"/>
                      </a:cubicBezTo>
                      <a:cubicBezTo>
                        <a:pt x="111" y="271"/>
                        <a:pt x="106" y="276"/>
                        <a:pt x="99" y="277"/>
                      </a:cubicBezTo>
                      <a:cubicBezTo>
                        <a:pt x="12" y="292"/>
                        <a:pt x="12" y="292"/>
                        <a:pt x="12" y="292"/>
                      </a:cubicBezTo>
                      <a:cubicBezTo>
                        <a:pt x="5" y="293"/>
                        <a:pt x="0" y="299"/>
                        <a:pt x="0" y="306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cubicBezTo>
                        <a:pt x="0" y="443"/>
                        <a:pt x="5" y="449"/>
                        <a:pt x="12" y="450"/>
                      </a:cubicBezTo>
                      <a:cubicBezTo>
                        <a:pt x="99" y="465"/>
                        <a:pt x="99" y="465"/>
                        <a:pt x="99" y="465"/>
                      </a:cubicBezTo>
                      <a:cubicBezTo>
                        <a:pt x="106" y="466"/>
                        <a:pt x="111" y="472"/>
                        <a:pt x="112" y="479"/>
                      </a:cubicBezTo>
                      <a:cubicBezTo>
                        <a:pt x="116" y="498"/>
                        <a:pt x="120" y="517"/>
                        <a:pt x="125" y="536"/>
                      </a:cubicBezTo>
                      <a:cubicBezTo>
                        <a:pt x="125" y="538"/>
                        <a:pt x="125" y="538"/>
                        <a:pt x="125" y="538"/>
                      </a:cubicBezTo>
                      <a:cubicBezTo>
                        <a:pt x="125" y="538"/>
                        <a:pt x="125" y="538"/>
                        <a:pt x="125" y="538"/>
                      </a:cubicBezTo>
                      <a:cubicBezTo>
                        <a:pt x="130" y="556"/>
                        <a:pt x="136" y="574"/>
                        <a:pt x="143" y="592"/>
                      </a:cubicBezTo>
                      <a:cubicBezTo>
                        <a:pt x="145" y="599"/>
                        <a:pt x="143" y="607"/>
                        <a:pt x="138" y="611"/>
                      </a:cubicBezTo>
                      <a:cubicBezTo>
                        <a:pt x="70" y="668"/>
                        <a:pt x="70" y="668"/>
                        <a:pt x="70" y="668"/>
                      </a:cubicBezTo>
                      <a:cubicBezTo>
                        <a:pt x="65" y="672"/>
                        <a:pt x="63" y="679"/>
                        <a:pt x="67" y="685"/>
                      </a:cubicBezTo>
                      <a:cubicBezTo>
                        <a:pt x="99" y="742"/>
                        <a:pt x="99" y="742"/>
                        <a:pt x="99" y="742"/>
                      </a:cubicBezTo>
                      <a:cubicBezTo>
                        <a:pt x="367" y="588"/>
                        <a:pt x="367" y="588"/>
                        <a:pt x="367" y="58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3964"/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" name="Freeform 15">
                  <a:extLst>
                    <a:ext uri="{FF2B5EF4-FFF2-40B4-BE49-F238E27FC236}">
                      <a16:creationId xmlns:a16="http://schemas.microsoft.com/office/drawing/2014/main" id="{89BFDE0E-9D41-1EB4-EA47-D42C2C7EF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2860" y="2647709"/>
                  <a:ext cx="981901" cy="1987586"/>
                </a:xfrm>
                <a:custGeom>
                  <a:avLst/>
                  <a:gdLst>
                    <a:gd name="T0" fmla="*/ 0 w 367"/>
                    <a:gd name="T1" fmla="*/ 155 h 742"/>
                    <a:gd name="T2" fmla="*/ 40 w 367"/>
                    <a:gd name="T3" fmla="*/ 249 h 742"/>
                    <a:gd name="T4" fmla="*/ 40 w 367"/>
                    <a:gd name="T5" fmla="*/ 248 h 742"/>
                    <a:gd name="T6" fmla="*/ 43 w 367"/>
                    <a:gd name="T7" fmla="*/ 259 h 742"/>
                    <a:gd name="T8" fmla="*/ 43 w 367"/>
                    <a:gd name="T9" fmla="*/ 259 h 742"/>
                    <a:gd name="T10" fmla="*/ 46 w 367"/>
                    <a:gd name="T11" fmla="*/ 270 h 742"/>
                    <a:gd name="T12" fmla="*/ 46 w 367"/>
                    <a:gd name="T13" fmla="*/ 270 h 742"/>
                    <a:gd name="T14" fmla="*/ 58 w 367"/>
                    <a:gd name="T15" fmla="*/ 371 h 742"/>
                    <a:gd name="T16" fmla="*/ 46 w 367"/>
                    <a:gd name="T17" fmla="*/ 472 h 742"/>
                    <a:gd name="T18" fmla="*/ 46 w 367"/>
                    <a:gd name="T19" fmla="*/ 472 h 742"/>
                    <a:gd name="T20" fmla="*/ 43 w 367"/>
                    <a:gd name="T21" fmla="*/ 483 h 742"/>
                    <a:gd name="T22" fmla="*/ 43 w 367"/>
                    <a:gd name="T23" fmla="*/ 483 h 742"/>
                    <a:gd name="T24" fmla="*/ 40 w 367"/>
                    <a:gd name="T25" fmla="*/ 494 h 742"/>
                    <a:gd name="T26" fmla="*/ 40 w 367"/>
                    <a:gd name="T27" fmla="*/ 494 h 742"/>
                    <a:gd name="T28" fmla="*/ 0 w 367"/>
                    <a:gd name="T29" fmla="*/ 588 h 742"/>
                    <a:gd name="T30" fmla="*/ 0 w 367"/>
                    <a:gd name="T31" fmla="*/ 588 h 742"/>
                    <a:gd name="T32" fmla="*/ 267 w 367"/>
                    <a:gd name="T33" fmla="*/ 742 h 742"/>
                    <a:gd name="T34" fmla="*/ 300 w 367"/>
                    <a:gd name="T35" fmla="*/ 685 h 742"/>
                    <a:gd name="T36" fmla="*/ 297 w 367"/>
                    <a:gd name="T37" fmla="*/ 668 h 742"/>
                    <a:gd name="T38" fmla="*/ 229 w 367"/>
                    <a:gd name="T39" fmla="*/ 611 h 742"/>
                    <a:gd name="T40" fmla="*/ 224 w 367"/>
                    <a:gd name="T41" fmla="*/ 592 h 742"/>
                    <a:gd name="T42" fmla="*/ 242 w 367"/>
                    <a:gd name="T43" fmla="*/ 536 h 742"/>
                    <a:gd name="T44" fmla="*/ 242 w 367"/>
                    <a:gd name="T45" fmla="*/ 535 h 742"/>
                    <a:gd name="T46" fmla="*/ 242 w 367"/>
                    <a:gd name="T47" fmla="*/ 535 h 742"/>
                    <a:gd name="T48" fmla="*/ 254 w 367"/>
                    <a:gd name="T49" fmla="*/ 479 h 742"/>
                    <a:gd name="T50" fmla="*/ 268 w 367"/>
                    <a:gd name="T51" fmla="*/ 465 h 742"/>
                    <a:gd name="T52" fmla="*/ 355 w 367"/>
                    <a:gd name="T53" fmla="*/ 450 h 742"/>
                    <a:gd name="T54" fmla="*/ 367 w 367"/>
                    <a:gd name="T55" fmla="*/ 436 h 742"/>
                    <a:gd name="T56" fmla="*/ 367 w 367"/>
                    <a:gd name="T57" fmla="*/ 306 h 742"/>
                    <a:gd name="T58" fmla="*/ 355 w 367"/>
                    <a:gd name="T59" fmla="*/ 292 h 742"/>
                    <a:gd name="T60" fmla="*/ 268 w 367"/>
                    <a:gd name="T61" fmla="*/ 277 h 742"/>
                    <a:gd name="T62" fmla="*/ 254 w 367"/>
                    <a:gd name="T63" fmla="*/ 264 h 742"/>
                    <a:gd name="T64" fmla="*/ 242 w 367"/>
                    <a:gd name="T65" fmla="*/ 206 h 742"/>
                    <a:gd name="T66" fmla="*/ 242 w 367"/>
                    <a:gd name="T67" fmla="*/ 205 h 742"/>
                    <a:gd name="T68" fmla="*/ 242 w 367"/>
                    <a:gd name="T69" fmla="*/ 205 h 742"/>
                    <a:gd name="T70" fmla="*/ 224 w 367"/>
                    <a:gd name="T71" fmla="*/ 150 h 742"/>
                    <a:gd name="T72" fmla="*/ 229 w 367"/>
                    <a:gd name="T73" fmla="*/ 131 h 742"/>
                    <a:gd name="T74" fmla="*/ 297 w 367"/>
                    <a:gd name="T75" fmla="*/ 75 h 742"/>
                    <a:gd name="T76" fmla="*/ 300 w 367"/>
                    <a:gd name="T77" fmla="*/ 57 h 742"/>
                    <a:gd name="T78" fmla="*/ 267 w 367"/>
                    <a:gd name="T79" fmla="*/ 0 h 742"/>
                    <a:gd name="T80" fmla="*/ 0 w 367"/>
                    <a:gd name="T81" fmla="*/ 155 h 742"/>
                    <a:gd name="T82" fmla="*/ 0 w 367"/>
                    <a:gd name="T83" fmla="*/ 155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7" h="742">
                      <a:moveTo>
                        <a:pt x="0" y="155"/>
                      </a:moveTo>
                      <a:cubicBezTo>
                        <a:pt x="17" y="184"/>
                        <a:pt x="31" y="216"/>
                        <a:pt x="40" y="249"/>
                      </a:cubicBezTo>
                      <a:cubicBezTo>
                        <a:pt x="40" y="248"/>
                        <a:pt x="40" y="248"/>
                        <a:pt x="40" y="248"/>
                      </a:cubicBezTo>
                      <a:cubicBezTo>
                        <a:pt x="43" y="259"/>
                        <a:pt x="43" y="259"/>
                        <a:pt x="43" y="259"/>
                      </a:cubicBezTo>
                      <a:cubicBezTo>
                        <a:pt x="43" y="259"/>
                        <a:pt x="43" y="259"/>
                        <a:pt x="43" y="259"/>
                      </a:cubicBezTo>
                      <a:cubicBezTo>
                        <a:pt x="46" y="270"/>
                        <a:pt x="46" y="270"/>
                        <a:pt x="46" y="270"/>
                      </a:cubicBezTo>
                      <a:cubicBezTo>
                        <a:pt x="46" y="270"/>
                        <a:pt x="46" y="270"/>
                        <a:pt x="46" y="270"/>
                      </a:cubicBezTo>
                      <a:cubicBezTo>
                        <a:pt x="54" y="303"/>
                        <a:pt x="58" y="337"/>
                        <a:pt x="58" y="371"/>
                      </a:cubicBezTo>
                      <a:cubicBezTo>
                        <a:pt x="58" y="405"/>
                        <a:pt x="54" y="439"/>
                        <a:pt x="46" y="472"/>
                      </a:cubicBezTo>
                      <a:cubicBezTo>
                        <a:pt x="46" y="472"/>
                        <a:pt x="46" y="472"/>
                        <a:pt x="46" y="472"/>
                      </a:cubicBezTo>
                      <a:cubicBezTo>
                        <a:pt x="43" y="483"/>
                        <a:pt x="43" y="483"/>
                        <a:pt x="43" y="483"/>
                      </a:cubicBezTo>
                      <a:cubicBezTo>
                        <a:pt x="43" y="483"/>
                        <a:pt x="43" y="483"/>
                        <a:pt x="43" y="483"/>
                      </a:cubicBezTo>
                      <a:cubicBezTo>
                        <a:pt x="40" y="494"/>
                        <a:pt x="40" y="494"/>
                        <a:pt x="40" y="494"/>
                      </a:cubicBezTo>
                      <a:cubicBezTo>
                        <a:pt x="40" y="494"/>
                        <a:pt x="40" y="494"/>
                        <a:pt x="40" y="494"/>
                      </a:cubicBezTo>
                      <a:cubicBezTo>
                        <a:pt x="31" y="527"/>
                        <a:pt x="17" y="558"/>
                        <a:pt x="0" y="588"/>
                      </a:cubicBezTo>
                      <a:cubicBezTo>
                        <a:pt x="0" y="588"/>
                        <a:pt x="0" y="588"/>
                        <a:pt x="0" y="588"/>
                      </a:cubicBezTo>
                      <a:cubicBezTo>
                        <a:pt x="267" y="742"/>
                        <a:pt x="267" y="742"/>
                        <a:pt x="267" y="742"/>
                      </a:cubicBezTo>
                      <a:cubicBezTo>
                        <a:pt x="300" y="685"/>
                        <a:pt x="300" y="685"/>
                        <a:pt x="300" y="685"/>
                      </a:cubicBezTo>
                      <a:cubicBezTo>
                        <a:pt x="303" y="679"/>
                        <a:pt x="302" y="672"/>
                        <a:pt x="297" y="668"/>
                      </a:cubicBezTo>
                      <a:cubicBezTo>
                        <a:pt x="229" y="611"/>
                        <a:pt x="229" y="611"/>
                        <a:pt x="229" y="611"/>
                      </a:cubicBezTo>
                      <a:cubicBezTo>
                        <a:pt x="224" y="607"/>
                        <a:pt x="222" y="599"/>
                        <a:pt x="224" y="592"/>
                      </a:cubicBezTo>
                      <a:cubicBezTo>
                        <a:pt x="231" y="574"/>
                        <a:pt x="237" y="555"/>
                        <a:pt x="242" y="536"/>
                      </a:cubicBezTo>
                      <a:cubicBezTo>
                        <a:pt x="242" y="535"/>
                        <a:pt x="242" y="535"/>
                        <a:pt x="242" y="535"/>
                      </a:cubicBezTo>
                      <a:cubicBezTo>
                        <a:pt x="242" y="535"/>
                        <a:pt x="242" y="535"/>
                        <a:pt x="242" y="535"/>
                      </a:cubicBezTo>
                      <a:cubicBezTo>
                        <a:pt x="247" y="517"/>
                        <a:pt x="251" y="498"/>
                        <a:pt x="254" y="479"/>
                      </a:cubicBezTo>
                      <a:cubicBezTo>
                        <a:pt x="256" y="472"/>
                        <a:pt x="261" y="466"/>
                        <a:pt x="268" y="465"/>
                      </a:cubicBezTo>
                      <a:cubicBezTo>
                        <a:pt x="355" y="450"/>
                        <a:pt x="355" y="450"/>
                        <a:pt x="355" y="450"/>
                      </a:cubicBezTo>
                      <a:cubicBezTo>
                        <a:pt x="362" y="449"/>
                        <a:pt x="367" y="443"/>
                        <a:pt x="367" y="436"/>
                      </a:cubicBezTo>
                      <a:cubicBezTo>
                        <a:pt x="367" y="306"/>
                        <a:pt x="367" y="306"/>
                        <a:pt x="367" y="306"/>
                      </a:cubicBezTo>
                      <a:cubicBezTo>
                        <a:pt x="367" y="299"/>
                        <a:pt x="362" y="293"/>
                        <a:pt x="355" y="292"/>
                      </a:cubicBezTo>
                      <a:cubicBezTo>
                        <a:pt x="268" y="277"/>
                        <a:pt x="268" y="277"/>
                        <a:pt x="268" y="277"/>
                      </a:cubicBezTo>
                      <a:cubicBezTo>
                        <a:pt x="261" y="276"/>
                        <a:pt x="256" y="271"/>
                        <a:pt x="254" y="264"/>
                      </a:cubicBezTo>
                      <a:cubicBezTo>
                        <a:pt x="251" y="244"/>
                        <a:pt x="247" y="225"/>
                        <a:pt x="242" y="206"/>
                      </a:cubicBezTo>
                      <a:cubicBezTo>
                        <a:pt x="242" y="205"/>
                        <a:pt x="242" y="205"/>
                        <a:pt x="242" y="205"/>
                      </a:cubicBezTo>
                      <a:cubicBezTo>
                        <a:pt x="242" y="205"/>
                        <a:pt x="242" y="205"/>
                        <a:pt x="242" y="205"/>
                      </a:cubicBezTo>
                      <a:cubicBezTo>
                        <a:pt x="237" y="187"/>
                        <a:pt x="231" y="168"/>
                        <a:pt x="224" y="150"/>
                      </a:cubicBezTo>
                      <a:cubicBezTo>
                        <a:pt x="222" y="143"/>
                        <a:pt x="224" y="136"/>
                        <a:pt x="229" y="131"/>
                      </a:cubicBezTo>
                      <a:cubicBezTo>
                        <a:pt x="297" y="75"/>
                        <a:pt x="297" y="75"/>
                        <a:pt x="297" y="75"/>
                      </a:cubicBezTo>
                      <a:cubicBezTo>
                        <a:pt x="302" y="70"/>
                        <a:pt x="303" y="63"/>
                        <a:pt x="300" y="57"/>
                      </a:cubicBezTo>
                      <a:cubicBezTo>
                        <a:pt x="267" y="0"/>
                        <a:pt x="267" y="0"/>
                        <a:pt x="267" y="0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" name="Freeform 16">
                  <a:extLst>
                    <a:ext uri="{FF2B5EF4-FFF2-40B4-BE49-F238E27FC236}">
                      <a16:creationId xmlns:a16="http://schemas.microsoft.com/office/drawing/2014/main" id="{2602C336-D3CA-7781-FF1C-5D1243527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263" y="4223055"/>
                  <a:ext cx="1719177" cy="1403202"/>
                </a:xfrm>
                <a:custGeom>
                  <a:avLst/>
                  <a:gdLst>
                    <a:gd name="T0" fmla="*/ 541 w 642"/>
                    <a:gd name="T1" fmla="*/ 204 h 524"/>
                    <a:gd name="T2" fmla="*/ 542 w 642"/>
                    <a:gd name="T3" fmla="*/ 204 h 524"/>
                    <a:gd name="T4" fmla="*/ 530 w 642"/>
                    <a:gd name="T5" fmla="*/ 201 h 524"/>
                    <a:gd name="T6" fmla="*/ 530 w 642"/>
                    <a:gd name="T7" fmla="*/ 201 h 524"/>
                    <a:gd name="T8" fmla="*/ 519 w 642"/>
                    <a:gd name="T9" fmla="*/ 198 h 524"/>
                    <a:gd name="T10" fmla="*/ 520 w 642"/>
                    <a:gd name="T11" fmla="*/ 198 h 524"/>
                    <a:gd name="T12" fmla="*/ 426 w 642"/>
                    <a:gd name="T13" fmla="*/ 158 h 524"/>
                    <a:gd name="T14" fmla="*/ 344 w 642"/>
                    <a:gd name="T15" fmla="*/ 97 h 524"/>
                    <a:gd name="T16" fmla="*/ 345 w 642"/>
                    <a:gd name="T17" fmla="*/ 97 h 524"/>
                    <a:gd name="T18" fmla="*/ 328 w 642"/>
                    <a:gd name="T19" fmla="*/ 81 h 524"/>
                    <a:gd name="T20" fmla="*/ 329 w 642"/>
                    <a:gd name="T21" fmla="*/ 81 h 524"/>
                    <a:gd name="T22" fmla="*/ 268 w 642"/>
                    <a:gd name="T23" fmla="*/ 0 h 524"/>
                    <a:gd name="T24" fmla="*/ 0 w 642"/>
                    <a:gd name="T25" fmla="*/ 154 h 524"/>
                    <a:gd name="T26" fmla="*/ 33 w 642"/>
                    <a:gd name="T27" fmla="*/ 210 h 524"/>
                    <a:gd name="T28" fmla="*/ 50 w 642"/>
                    <a:gd name="T29" fmla="*/ 216 h 524"/>
                    <a:gd name="T30" fmla="*/ 133 w 642"/>
                    <a:gd name="T31" fmla="*/ 186 h 524"/>
                    <a:gd name="T32" fmla="*/ 151 w 642"/>
                    <a:gd name="T33" fmla="*/ 191 h 524"/>
                    <a:gd name="T34" fmla="*/ 191 w 642"/>
                    <a:gd name="T35" fmla="*/ 234 h 524"/>
                    <a:gd name="T36" fmla="*/ 192 w 642"/>
                    <a:gd name="T37" fmla="*/ 236 h 524"/>
                    <a:gd name="T38" fmla="*/ 192 w 642"/>
                    <a:gd name="T39" fmla="*/ 236 h 524"/>
                    <a:gd name="T40" fmla="*/ 235 w 642"/>
                    <a:gd name="T41" fmla="*/ 274 h 524"/>
                    <a:gd name="T42" fmla="*/ 240 w 642"/>
                    <a:gd name="T43" fmla="*/ 293 h 524"/>
                    <a:gd name="T44" fmla="*/ 209 w 642"/>
                    <a:gd name="T45" fmla="*/ 376 h 524"/>
                    <a:gd name="T46" fmla="*/ 215 w 642"/>
                    <a:gd name="T47" fmla="*/ 392 h 524"/>
                    <a:gd name="T48" fmla="*/ 328 w 642"/>
                    <a:gd name="T49" fmla="*/ 458 h 524"/>
                    <a:gd name="T50" fmla="*/ 346 w 642"/>
                    <a:gd name="T51" fmla="*/ 455 h 524"/>
                    <a:gd name="T52" fmla="*/ 402 w 642"/>
                    <a:gd name="T53" fmla="*/ 387 h 524"/>
                    <a:gd name="T54" fmla="*/ 421 w 642"/>
                    <a:gd name="T55" fmla="*/ 382 h 524"/>
                    <a:gd name="T56" fmla="*/ 477 w 642"/>
                    <a:gd name="T57" fmla="*/ 400 h 524"/>
                    <a:gd name="T58" fmla="*/ 479 w 642"/>
                    <a:gd name="T59" fmla="*/ 400 h 524"/>
                    <a:gd name="T60" fmla="*/ 479 w 642"/>
                    <a:gd name="T61" fmla="*/ 400 h 524"/>
                    <a:gd name="T62" fmla="*/ 535 w 642"/>
                    <a:gd name="T63" fmla="*/ 412 h 524"/>
                    <a:gd name="T64" fmla="*/ 549 w 642"/>
                    <a:gd name="T65" fmla="*/ 426 h 524"/>
                    <a:gd name="T66" fmla="*/ 563 w 642"/>
                    <a:gd name="T67" fmla="*/ 513 h 524"/>
                    <a:gd name="T68" fmla="*/ 577 w 642"/>
                    <a:gd name="T69" fmla="*/ 524 h 524"/>
                    <a:gd name="T70" fmla="*/ 642 w 642"/>
                    <a:gd name="T71" fmla="*/ 524 h 524"/>
                    <a:gd name="T72" fmla="*/ 642 w 642"/>
                    <a:gd name="T73" fmla="*/ 216 h 524"/>
                    <a:gd name="T74" fmla="*/ 541 w 642"/>
                    <a:gd name="T75" fmla="*/ 204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42" h="524">
                      <a:moveTo>
                        <a:pt x="541" y="204"/>
                      </a:moveTo>
                      <a:cubicBezTo>
                        <a:pt x="542" y="204"/>
                        <a:pt x="542" y="204"/>
                        <a:pt x="542" y="204"/>
                      </a:cubicBezTo>
                      <a:cubicBezTo>
                        <a:pt x="530" y="201"/>
                        <a:pt x="530" y="201"/>
                        <a:pt x="530" y="201"/>
                      </a:cubicBezTo>
                      <a:cubicBezTo>
                        <a:pt x="530" y="201"/>
                        <a:pt x="530" y="201"/>
                        <a:pt x="530" y="201"/>
                      </a:cubicBezTo>
                      <a:cubicBezTo>
                        <a:pt x="519" y="198"/>
                        <a:pt x="519" y="198"/>
                        <a:pt x="519" y="198"/>
                      </a:cubicBezTo>
                      <a:cubicBezTo>
                        <a:pt x="520" y="198"/>
                        <a:pt x="520" y="198"/>
                        <a:pt x="520" y="198"/>
                      </a:cubicBezTo>
                      <a:cubicBezTo>
                        <a:pt x="487" y="189"/>
                        <a:pt x="456" y="175"/>
                        <a:pt x="426" y="158"/>
                      </a:cubicBezTo>
                      <a:cubicBezTo>
                        <a:pt x="396" y="141"/>
                        <a:pt x="369" y="120"/>
                        <a:pt x="344" y="97"/>
                      </a:cubicBezTo>
                      <a:cubicBezTo>
                        <a:pt x="345" y="97"/>
                        <a:pt x="345" y="97"/>
                        <a:pt x="345" y="97"/>
                      </a:cubicBezTo>
                      <a:cubicBezTo>
                        <a:pt x="328" y="81"/>
                        <a:pt x="328" y="81"/>
                        <a:pt x="328" y="81"/>
                      </a:cubicBezTo>
                      <a:cubicBezTo>
                        <a:pt x="329" y="81"/>
                        <a:pt x="329" y="81"/>
                        <a:pt x="329" y="81"/>
                      </a:cubicBezTo>
                      <a:cubicBezTo>
                        <a:pt x="305" y="57"/>
                        <a:pt x="285" y="29"/>
                        <a:pt x="268" y="0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33" y="210"/>
                        <a:pt x="33" y="210"/>
                        <a:pt x="33" y="210"/>
                      </a:cubicBezTo>
                      <a:cubicBezTo>
                        <a:pt x="36" y="216"/>
                        <a:pt x="43" y="219"/>
                        <a:pt x="50" y="216"/>
                      </a:cubicBezTo>
                      <a:cubicBezTo>
                        <a:pt x="133" y="186"/>
                        <a:pt x="133" y="186"/>
                        <a:pt x="133" y="186"/>
                      </a:cubicBezTo>
                      <a:cubicBezTo>
                        <a:pt x="139" y="183"/>
                        <a:pt x="147" y="185"/>
                        <a:pt x="151" y="191"/>
                      </a:cubicBezTo>
                      <a:cubicBezTo>
                        <a:pt x="164" y="206"/>
                        <a:pt x="177" y="221"/>
                        <a:pt x="191" y="234"/>
                      </a:cubicBezTo>
                      <a:cubicBezTo>
                        <a:pt x="192" y="236"/>
                        <a:pt x="192" y="236"/>
                        <a:pt x="192" y="236"/>
                      </a:cubicBezTo>
                      <a:cubicBezTo>
                        <a:pt x="192" y="236"/>
                        <a:pt x="192" y="236"/>
                        <a:pt x="192" y="236"/>
                      </a:cubicBezTo>
                      <a:cubicBezTo>
                        <a:pt x="205" y="249"/>
                        <a:pt x="220" y="262"/>
                        <a:pt x="235" y="274"/>
                      </a:cubicBezTo>
                      <a:cubicBezTo>
                        <a:pt x="240" y="279"/>
                        <a:pt x="242" y="286"/>
                        <a:pt x="240" y="293"/>
                      </a:cubicBezTo>
                      <a:cubicBezTo>
                        <a:pt x="209" y="376"/>
                        <a:pt x="209" y="376"/>
                        <a:pt x="209" y="376"/>
                      </a:cubicBezTo>
                      <a:cubicBezTo>
                        <a:pt x="207" y="382"/>
                        <a:pt x="209" y="389"/>
                        <a:pt x="215" y="392"/>
                      </a:cubicBezTo>
                      <a:cubicBezTo>
                        <a:pt x="328" y="458"/>
                        <a:pt x="328" y="458"/>
                        <a:pt x="328" y="458"/>
                      </a:cubicBezTo>
                      <a:cubicBezTo>
                        <a:pt x="334" y="461"/>
                        <a:pt x="342" y="460"/>
                        <a:pt x="346" y="455"/>
                      </a:cubicBezTo>
                      <a:cubicBezTo>
                        <a:pt x="402" y="387"/>
                        <a:pt x="402" y="387"/>
                        <a:pt x="402" y="387"/>
                      </a:cubicBezTo>
                      <a:cubicBezTo>
                        <a:pt x="407" y="381"/>
                        <a:pt x="414" y="379"/>
                        <a:pt x="421" y="382"/>
                      </a:cubicBezTo>
                      <a:cubicBezTo>
                        <a:pt x="439" y="389"/>
                        <a:pt x="458" y="395"/>
                        <a:pt x="477" y="400"/>
                      </a:cubicBezTo>
                      <a:cubicBezTo>
                        <a:pt x="479" y="400"/>
                        <a:pt x="479" y="400"/>
                        <a:pt x="479" y="400"/>
                      </a:cubicBezTo>
                      <a:cubicBezTo>
                        <a:pt x="479" y="400"/>
                        <a:pt x="479" y="400"/>
                        <a:pt x="479" y="400"/>
                      </a:cubicBezTo>
                      <a:cubicBezTo>
                        <a:pt x="497" y="405"/>
                        <a:pt x="516" y="409"/>
                        <a:pt x="535" y="412"/>
                      </a:cubicBezTo>
                      <a:cubicBezTo>
                        <a:pt x="542" y="413"/>
                        <a:pt x="547" y="419"/>
                        <a:pt x="549" y="426"/>
                      </a:cubicBezTo>
                      <a:cubicBezTo>
                        <a:pt x="563" y="513"/>
                        <a:pt x="563" y="513"/>
                        <a:pt x="563" y="513"/>
                      </a:cubicBezTo>
                      <a:cubicBezTo>
                        <a:pt x="565" y="520"/>
                        <a:pt x="570" y="524"/>
                        <a:pt x="577" y="524"/>
                      </a:cubicBezTo>
                      <a:cubicBezTo>
                        <a:pt x="642" y="524"/>
                        <a:pt x="642" y="524"/>
                        <a:pt x="642" y="524"/>
                      </a:cubicBezTo>
                      <a:cubicBezTo>
                        <a:pt x="642" y="216"/>
                        <a:pt x="642" y="216"/>
                        <a:pt x="642" y="216"/>
                      </a:cubicBezTo>
                      <a:cubicBezTo>
                        <a:pt x="608" y="216"/>
                        <a:pt x="574" y="212"/>
                        <a:pt x="541" y="20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" name="Freeform 17">
                  <a:extLst>
                    <a:ext uri="{FF2B5EF4-FFF2-40B4-BE49-F238E27FC236}">
                      <a16:creationId xmlns:a16="http://schemas.microsoft.com/office/drawing/2014/main" id="{21E292A9-F571-EA37-7881-42449757F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440" y="4223055"/>
                  <a:ext cx="1718045" cy="1403202"/>
                </a:xfrm>
                <a:custGeom>
                  <a:avLst/>
                  <a:gdLst>
                    <a:gd name="T0" fmla="*/ 314 w 642"/>
                    <a:gd name="T1" fmla="*/ 81 h 524"/>
                    <a:gd name="T2" fmla="*/ 315 w 642"/>
                    <a:gd name="T3" fmla="*/ 81 h 524"/>
                    <a:gd name="T4" fmla="*/ 298 w 642"/>
                    <a:gd name="T5" fmla="*/ 97 h 524"/>
                    <a:gd name="T6" fmla="*/ 299 w 642"/>
                    <a:gd name="T7" fmla="*/ 97 h 524"/>
                    <a:gd name="T8" fmla="*/ 217 w 642"/>
                    <a:gd name="T9" fmla="*/ 158 h 524"/>
                    <a:gd name="T10" fmla="*/ 123 w 642"/>
                    <a:gd name="T11" fmla="*/ 198 h 524"/>
                    <a:gd name="T12" fmla="*/ 124 w 642"/>
                    <a:gd name="T13" fmla="*/ 198 h 524"/>
                    <a:gd name="T14" fmla="*/ 112 w 642"/>
                    <a:gd name="T15" fmla="*/ 201 h 524"/>
                    <a:gd name="T16" fmla="*/ 112 w 642"/>
                    <a:gd name="T17" fmla="*/ 201 h 524"/>
                    <a:gd name="T18" fmla="*/ 101 w 642"/>
                    <a:gd name="T19" fmla="*/ 204 h 524"/>
                    <a:gd name="T20" fmla="*/ 102 w 642"/>
                    <a:gd name="T21" fmla="*/ 204 h 524"/>
                    <a:gd name="T22" fmla="*/ 0 w 642"/>
                    <a:gd name="T23" fmla="*/ 216 h 524"/>
                    <a:gd name="T24" fmla="*/ 0 w 642"/>
                    <a:gd name="T25" fmla="*/ 216 h 524"/>
                    <a:gd name="T26" fmla="*/ 0 w 642"/>
                    <a:gd name="T27" fmla="*/ 524 h 524"/>
                    <a:gd name="T28" fmla="*/ 66 w 642"/>
                    <a:gd name="T29" fmla="*/ 524 h 524"/>
                    <a:gd name="T30" fmla="*/ 79 w 642"/>
                    <a:gd name="T31" fmla="*/ 513 h 524"/>
                    <a:gd name="T32" fmla="*/ 94 w 642"/>
                    <a:gd name="T33" fmla="*/ 426 h 524"/>
                    <a:gd name="T34" fmla="*/ 108 w 642"/>
                    <a:gd name="T35" fmla="*/ 412 h 524"/>
                    <a:gd name="T36" fmla="*/ 166 w 642"/>
                    <a:gd name="T37" fmla="*/ 400 h 524"/>
                    <a:gd name="T38" fmla="*/ 167 w 642"/>
                    <a:gd name="T39" fmla="*/ 399 h 524"/>
                    <a:gd name="T40" fmla="*/ 167 w 642"/>
                    <a:gd name="T41" fmla="*/ 399 h 524"/>
                    <a:gd name="T42" fmla="*/ 222 w 642"/>
                    <a:gd name="T43" fmla="*/ 382 h 524"/>
                    <a:gd name="T44" fmla="*/ 241 w 642"/>
                    <a:gd name="T45" fmla="*/ 387 h 524"/>
                    <a:gd name="T46" fmla="*/ 297 w 642"/>
                    <a:gd name="T47" fmla="*/ 455 h 524"/>
                    <a:gd name="T48" fmla="*/ 314 w 642"/>
                    <a:gd name="T49" fmla="*/ 458 h 524"/>
                    <a:gd name="T50" fmla="*/ 428 w 642"/>
                    <a:gd name="T51" fmla="*/ 392 h 524"/>
                    <a:gd name="T52" fmla="*/ 434 w 642"/>
                    <a:gd name="T53" fmla="*/ 376 h 524"/>
                    <a:gd name="T54" fmla="*/ 403 w 642"/>
                    <a:gd name="T55" fmla="*/ 293 h 524"/>
                    <a:gd name="T56" fmla="*/ 408 w 642"/>
                    <a:gd name="T57" fmla="*/ 274 h 524"/>
                    <a:gd name="T58" fmla="*/ 452 w 642"/>
                    <a:gd name="T59" fmla="*/ 234 h 524"/>
                    <a:gd name="T60" fmla="*/ 453 w 642"/>
                    <a:gd name="T61" fmla="*/ 233 h 524"/>
                    <a:gd name="T62" fmla="*/ 453 w 642"/>
                    <a:gd name="T63" fmla="*/ 233 h 524"/>
                    <a:gd name="T64" fmla="*/ 491 w 642"/>
                    <a:gd name="T65" fmla="*/ 191 h 524"/>
                    <a:gd name="T66" fmla="*/ 510 w 642"/>
                    <a:gd name="T67" fmla="*/ 186 h 524"/>
                    <a:gd name="T68" fmla="*/ 593 w 642"/>
                    <a:gd name="T69" fmla="*/ 216 h 524"/>
                    <a:gd name="T70" fmla="*/ 610 w 642"/>
                    <a:gd name="T71" fmla="*/ 210 h 524"/>
                    <a:gd name="T72" fmla="*/ 642 w 642"/>
                    <a:gd name="T73" fmla="*/ 154 h 524"/>
                    <a:gd name="T74" fmla="*/ 375 w 642"/>
                    <a:gd name="T75" fmla="*/ 0 h 524"/>
                    <a:gd name="T76" fmla="*/ 314 w 642"/>
                    <a:gd name="T77" fmla="*/ 81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42" h="524">
                      <a:moveTo>
                        <a:pt x="314" y="81"/>
                      </a:moveTo>
                      <a:cubicBezTo>
                        <a:pt x="315" y="81"/>
                        <a:pt x="315" y="81"/>
                        <a:pt x="315" y="81"/>
                      </a:cubicBezTo>
                      <a:cubicBezTo>
                        <a:pt x="298" y="97"/>
                        <a:pt x="298" y="97"/>
                        <a:pt x="298" y="97"/>
                      </a:cubicBezTo>
                      <a:cubicBezTo>
                        <a:pt x="299" y="97"/>
                        <a:pt x="299" y="97"/>
                        <a:pt x="299" y="97"/>
                      </a:cubicBezTo>
                      <a:cubicBezTo>
                        <a:pt x="274" y="120"/>
                        <a:pt x="246" y="141"/>
                        <a:pt x="217" y="158"/>
                      </a:cubicBezTo>
                      <a:cubicBezTo>
                        <a:pt x="187" y="175"/>
                        <a:pt x="156" y="189"/>
                        <a:pt x="123" y="198"/>
                      </a:cubicBezTo>
                      <a:cubicBezTo>
                        <a:pt x="124" y="198"/>
                        <a:pt x="124" y="198"/>
                        <a:pt x="124" y="198"/>
                      </a:cubicBezTo>
                      <a:cubicBezTo>
                        <a:pt x="112" y="201"/>
                        <a:pt x="112" y="201"/>
                        <a:pt x="112" y="201"/>
                      </a:cubicBezTo>
                      <a:cubicBezTo>
                        <a:pt x="112" y="201"/>
                        <a:pt x="112" y="201"/>
                        <a:pt x="112" y="201"/>
                      </a:cubicBezTo>
                      <a:cubicBezTo>
                        <a:pt x="101" y="204"/>
                        <a:pt x="101" y="204"/>
                        <a:pt x="101" y="204"/>
                      </a:cubicBezTo>
                      <a:cubicBezTo>
                        <a:pt x="102" y="204"/>
                        <a:pt x="102" y="204"/>
                        <a:pt x="102" y="204"/>
                      </a:cubicBezTo>
                      <a:cubicBezTo>
                        <a:pt x="69" y="212"/>
                        <a:pt x="35" y="216"/>
                        <a:pt x="0" y="216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66" y="524"/>
                        <a:pt x="66" y="524"/>
                        <a:pt x="66" y="524"/>
                      </a:cubicBezTo>
                      <a:cubicBezTo>
                        <a:pt x="72" y="524"/>
                        <a:pt x="78" y="520"/>
                        <a:pt x="79" y="513"/>
                      </a:cubicBezTo>
                      <a:cubicBezTo>
                        <a:pt x="94" y="426"/>
                        <a:pt x="94" y="426"/>
                        <a:pt x="94" y="426"/>
                      </a:cubicBezTo>
                      <a:cubicBezTo>
                        <a:pt x="95" y="419"/>
                        <a:pt x="101" y="413"/>
                        <a:pt x="108" y="412"/>
                      </a:cubicBezTo>
                      <a:cubicBezTo>
                        <a:pt x="127" y="409"/>
                        <a:pt x="147" y="405"/>
                        <a:pt x="166" y="400"/>
                      </a:cubicBezTo>
                      <a:cubicBezTo>
                        <a:pt x="167" y="399"/>
                        <a:pt x="167" y="399"/>
                        <a:pt x="167" y="399"/>
                      </a:cubicBezTo>
                      <a:cubicBezTo>
                        <a:pt x="167" y="399"/>
                        <a:pt x="167" y="399"/>
                        <a:pt x="167" y="399"/>
                      </a:cubicBezTo>
                      <a:cubicBezTo>
                        <a:pt x="185" y="394"/>
                        <a:pt x="203" y="389"/>
                        <a:pt x="222" y="382"/>
                      </a:cubicBezTo>
                      <a:cubicBezTo>
                        <a:pt x="228" y="379"/>
                        <a:pt x="236" y="381"/>
                        <a:pt x="241" y="387"/>
                      </a:cubicBezTo>
                      <a:cubicBezTo>
                        <a:pt x="297" y="455"/>
                        <a:pt x="297" y="455"/>
                        <a:pt x="297" y="455"/>
                      </a:cubicBezTo>
                      <a:cubicBezTo>
                        <a:pt x="301" y="460"/>
                        <a:pt x="309" y="461"/>
                        <a:pt x="314" y="458"/>
                      </a:cubicBezTo>
                      <a:cubicBezTo>
                        <a:pt x="428" y="392"/>
                        <a:pt x="428" y="392"/>
                        <a:pt x="428" y="392"/>
                      </a:cubicBezTo>
                      <a:cubicBezTo>
                        <a:pt x="433" y="389"/>
                        <a:pt x="436" y="382"/>
                        <a:pt x="434" y="376"/>
                      </a:cubicBezTo>
                      <a:cubicBezTo>
                        <a:pt x="403" y="293"/>
                        <a:pt x="403" y="293"/>
                        <a:pt x="403" y="293"/>
                      </a:cubicBezTo>
                      <a:cubicBezTo>
                        <a:pt x="401" y="286"/>
                        <a:pt x="403" y="279"/>
                        <a:pt x="408" y="274"/>
                      </a:cubicBezTo>
                      <a:cubicBezTo>
                        <a:pt x="423" y="262"/>
                        <a:pt x="438" y="248"/>
                        <a:pt x="452" y="234"/>
                      </a:cubicBezTo>
                      <a:cubicBezTo>
                        <a:pt x="453" y="233"/>
                        <a:pt x="453" y="233"/>
                        <a:pt x="453" y="233"/>
                      </a:cubicBezTo>
                      <a:cubicBezTo>
                        <a:pt x="453" y="233"/>
                        <a:pt x="453" y="233"/>
                        <a:pt x="453" y="233"/>
                      </a:cubicBezTo>
                      <a:cubicBezTo>
                        <a:pt x="466" y="220"/>
                        <a:pt x="479" y="206"/>
                        <a:pt x="491" y="191"/>
                      </a:cubicBezTo>
                      <a:cubicBezTo>
                        <a:pt x="496" y="185"/>
                        <a:pt x="504" y="183"/>
                        <a:pt x="510" y="186"/>
                      </a:cubicBezTo>
                      <a:cubicBezTo>
                        <a:pt x="593" y="216"/>
                        <a:pt x="593" y="216"/>
                        <a:pt x="593" y="216"/>
                      </a:cubicBezTo>
                      <a:cubicBezTo>
                        <a:pt x="599" y="219"/>
                        <a:pt x="606" y="216"/>
                        <a:pt x="610" y="210"/>
                      </a:cubicBezTo>
                      <a:cubicBezTo>
                        <a:pt x="642" y="154"/>
                        <a:pt x="642" y="154"/>
                        <a:pt x="642" y="154"/>
                      </a:cubicBezTo>
                      <a:cubicBezTo>
                        <a:pt x="375" y="0"/>
                        <a:pt x="375" y="0"/>
                        <a:pt x="375" y="0"/>
                      </a:cubicBezTo>
                      <a:cubicBezTo>
                        <a:pt x="358" y="29"/>
                        <a:pt x="338" y="57"/>
                        <a:pt x="314" y="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9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9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9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F1650E6-6828-6F8D-9732-A28BD6C3042A}"/>
                  </a:ext>
                </a:extLst>
              </p:cNvPr>
              <p:cNvSpPr/>
              <p:nvPr/>
            </p:nvSpPr>
            <p:spPr>
              <a:xfrm>
                <a:off x="4687071" y="2238567"/>
                <a:ext cx="2805871" cy="28058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F1896154-BAE7-7862-B24E-4984FEB602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8324" y="2359041"/>
                <a:ext cx="2563363" cy="2564923"/>
              </a:xfrm>
              <a:custGeom>
                <a:avLst/>
                <a:gdLst>
                  <a:gd name="T0" fmla="*/ 347 w 695"/>
                  <a:gd name="T1" fmla="*/ 695 h 695"/>
                  <a:gd name="T2" fmla="*/ 0 w 695"/>
                  <a:gd name="T3" fmla="*/ 347 h 695"/>
                  <a:gd name="T4" fmla="*/ 347 w 695"/>
                  <a:gd name="T5" fmla="*/ 0 h 695"/>
                  <a:gd name="T6" fmla="*/ 695 w 695"/>
                  <a:gd name="T7" fmla="*/ 347 h 695"/>
                  <a:gd name="T8" fmla="*/ 347 w 695"/>
                  <a:gd name="T9" fmla="*/ 695 h 695"/>
                  <a:gd name="T10" fmla="*/ 347 w 695"/>
                  <a:gd name="T11" fmla="*/ 20 h 695"/>
                  <a:gd name="T12" fmla="*/ 21 w 695"/>
                  <a:gd name="T13" fmla="*/ 347 h 695"/>
                  <a:gd name="T14" fmla="*/ 347 w 695"/>
                  <a:gd name="T15" fmla="*/ 674 h 695"/>
                  <a:gd name="T16" fmla="*/ 674 w 695"/>
                  <a:gd name="T17" fmla="*/ 347 h 695"/>
                  <a:gd name="T18" fmla="*/ 347 w 695"/>
                  <a:gd name="T19" fmla="*/ 2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5" h="695">
                    <a:moveTo>
                      <a:pt x="347" y="695"/>
                    </a:moveTo>
                    <a:cubicBezTo>
                      <a:pt x="156" y="695"/>
                      <a:pt x="0" y="539"/>
                      <a:pt x="0" y="347"/>
                    </a:cubicBezTo>
                    <a:cubicBezTo>
                      <a:pt x="0" y="156"/>
                      <a:pt x="156" y="0"/>
                      <a:pt x="347" y="0"/>
                    </a:cubicBezTo>
                    <a:cubicBezTo>
                      <a:pt x="539" y="0"/>
                      <a:pt x="695" y="156"/>
                      <a:pt x="695" y="347"/>
                    </a:cubicBezTo>
                    <a:cubicBezTo>
                      <a:pt x="695" y="539"/>
                      <a:pt x="539" y="695"/>
                      <a:pt x="347" y="695"/>
                    </a:cubicBezTo>
                    <a:close/>
                    <a:moveTo>
                      <a:pt x="347" y="20"/>
                    </a:moveTo>
                    <a:cubicBezTo>
                      <a:pt x="167" y="20"/>
                      <a:pt x="21" y="167"/>
                      <a:pt x="21" y="347"/>
                    </a:cubicBezTo>
                    <a:cubicBezTo>
                      <a:pt x="21" y="527"/>
                      <a:pt x="167" y="674"/>
                      <a:pt x="347" y="674"/>
                    </a:cubicBezTo>
                    <a:cubicBezTo>
                      <a:pt x="528" y="674"/>
                      <a:pt x="674" y="527"/>
                      <a:pt x="674" y="347"/>
                    </a:cubicBezTo>
                    <a:cubicBezTo>
                      <a:pt x="674" y="167"/>
                      <a:pt x="528" y="20"/>
                      <a:pt x="347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7509F01-D355-FA69-EF62-FB5688F5C142}"/>
                </a:ext>
              </a:extLst>
            </p:cNvPr>
            <p:cNvSpPr/>
            <p:nvPr/>
          </p:nvSpPr>
          <p:spPr>
            <a:xfrm>
              <a:off x="7830792" y="1348156"/>
              <a:ext cx="3831336" cy="11310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59137BA-85CA-2F8F-D17A-07CF3B653A59}"/>
                </a:ext>
              </a:extLst>
            </p:cNvPr>
            <p:cNvSpPr/>
            <p:nvPr/>
          </p:nvSpPr>
          <p:spPr>
            <a:xfrm>
              <a:off x="464350" y="1348156"/>
              <a:ext cx="3831336" cy="11310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F2E2FDC-71B8-B9A3-BB88-1802555E60FF}"/>
                </a:ext>
              </a:extLst>
            </p:cNvPr>
            <p:cNvGrpSpPr/>
            <p:nvPr/>
          </p:nvGrpSpPr>
          <p:grpSpPr>
            <a:xfrm>
              <a:off x="6949190" y="1805699"/>
              <a:ext cx="795528" cy="216002"/>
              <a:chOff x="5391162" y="1741490"/>
              <a:chExt cx="649779" cy="162176"/>
            </a:xfrm>
          </p:grpSpPr>
          <p:sp>
            <p:nvSpPr>
              <p:cNvPr id="67" name="Freeform 151">
                <a:extLst>
                  <a:ext uri="{FF2B5EF4-FFF2-40B4-BE49-F238E27FC236}">
                    <a16:creationId xmlns:a16="http://schemas.microsoft.com/office/drawing/2014/main" id="{0AF75608-FE19-A8FF-0DD9-668AD3F3B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741490"/>
                <a:ext cx="554541" cy="108275"/>
              </a:xfrm>
              <a:custGeom>
                <a:avLst/>
                <a:gdLst>
                  <a:gd name="T0" fmla="*/ 9752 w 9752"/>
                  <a:gd name="T1" fmla="*/ 48 h 3172"/>
                  <a:gd name="T2" fmla="*/ 2583 w 9752"/>
                  <a:gd name="T3" fmla="*/ 0 h 3172"/>
                  <a:gd name="T4" fmla="*/ 0 w 9752"/>
                  <a:gd name="T5" fmla="*/ 3172 h 3172"/>
                  <a:gd name="connsiteX0" fmla="*/ 9972 w 9972"/>
                  <a:gd name="connsiteY0" fmla="*/ 93 h 10000"/>
                  <a:gd name="connsiteX1" fmla="*/ 2649 w 9972"/>
                  <a:gd name="connsiteY1" fmla="*/ 0 h 10000"/>
                  <a:gd name="connsiteX2" fmla="*/ 0 w 9972"/>
                  <a:gd name="connsiteY2" fmla="*/ 10000 h 10000"/>
                  <a:gd name="connsiteX0" fmla="*/ 10000 w 10000"/>
                  <a:gd name="connsiteY0" fmla="*/ 35 h 10000"/>
                  <a:gd name="connsiteX1" fmla="*/ 2656 w 10000"/>
                  <a:gd name="connsiteY1" fmla="*/ 0 h 10000"/>
                  <a:gd name="connsiteX2" fmla="*/ 0 w 10000"/>
                  <a:gd name="connsiteY2" fmla="*/ 10000 h 10000"/>
                  <a:gd name="connsiteX0" fmla="*/ 9972 w 9972"/>
                  <a:gd name="connsiteY0" fmla="*/ 0 h 10023"/>
                  <a:gd name="connsiteX1" fmla="*/ 2656 w 9972"/>
                  <a:gd name="connsiteY1" fmla="*/ 23 h 10023"/>
                  <a:gd name="connsiteX2" fmla="*/ 0 w 9972"/>
                  <a:gd name="connsiteY2" fmla="*/ 10023 h 10023"/>
                  <a:gd name="connsiteX0" fmla="*/ 10000 w 10000"/>
                  <a:gd name="connsiteY0" fmla="*/ 92 h 9977"/>
                  <a:gd name="connsiteX1" fmla="*/ 2663 w 10000"/>
                  <a:gd name="connsiteY1" fmla="*/ 0 h 9977"/>
                  <a:gd name="connsiteX2" fmla="*/ 0 w 10000"/>
                  <a:gd name="connsiteY2" fmla="*/ 9977 h 9977"/>
                  <a:gd name="connsiteX0" fmla="*/ 9991 w 9991"/>
                  <a:gd name="connsiteY0" fmla="*/ 34 h 10000"/>
                  <a:gd name="connsiteX1" fmla="*/ 2663 w 9991"/>
                  <a:gd name="connsiteY1" fmla="*/ 0 h 10000"/>
                  <a:gd name="connsiteX2" fmla="*/ 0 w 9991"/>
                  <a:gd name="connsiteY2" fmla="*/ 10000 h 10000"/>
                  <a:gd name="connsiteX0" fmla="*/ 9991 w 9991"/>
                  <a:gd name="connsiteY0" fmla="*/ 0 h 10024"/>
                  <a:gd name="connsiteX1" fmla="*/ 2665 w 9991"/>
                  <a:gd name="connsiteY1" fmla="*/ 24 h 10024"/>
                  <a:gd name="connsiteX2" fmla="*/ 0 w 9991"/>
                  <a:gd name="connsiteY2" fmla="*/ 10024 h 1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1" h="10024">
                    <a:moveTo>
                      <a:pt x="9991" y="0"/>
                    </a:moveTo>
                    <a:lnTo>
                      <a:pt x="2665" y="24"/>
                    </a:lnTo>
                    <a:lnTo>
                      <a:pt x="0" y="10024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73FE37-6546-A0AB-34FD-0D006EB26173}"/>
                  </a:ext>
                </a:extLst>
              </p:cNvPr>
              <p:cNvCxnSpPr/>
              <p:nvPr/>
            </p:nvCxnSpPr>
            <p:spPr>
              <a:xfrm>
                <a:off x="5391162" y="1791335"/>
                <a:ext cx="190475" cy="11233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705812-E368-DB65-2ADC-BC81345F8478}"/>
                </a:ext>
              </a:extLst>
            </p:cNvPr>
            <p:cNvGrpSpPr/>
            <p:nvPr/>
          </p:nvGrpSpPr>
          <p:grpSpPr>
            <a:xfrm flipH="1">
              <a:off x="4426989" y="1805699"/>
              <a:ext cx="799221" cy="216002"/>
              <a:chOff x="5391162" y="1741490"/>
              <a:chExt cx="661786" cy="162176"/>
            </a:xfrm>
          </p:grpSpPr>
          <p:sp>
            <p:nvSpPr>
              <p:cNvPr id="65" name="Freeform 188">
                <a:extLst>
                  <a:ext uri="{FF2B5EF4-FFF2-40B4-BE49-F238E27FC236}">
                    <a16:creationId xmlns:a16="http://schemas.microsoft.com/office/drawing/2014/main" id="{AE29C195-AF3A-859B-3DDA-B954A1347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741490"/>
                <a:ext cx="566548" cy="108275"/>
              </a:xfrm>
              <a:custGeom>
                <a:avLst/>
                <a:gdLst>
                  <a:gd name="T0" fmla="*/ 9752 w 9752"/>
                  <a:gd name="T1" fmla="*/ 48 h 3172"/>
                  <a:gd name="T2" fmla="*/ 2583 w 9752"/>
                  <a:gd name="T3" fmla="*/ 0 h 3172"/>
                  <a:gd name="T4" fmla="*/ 0 w 9752"/>
                  <a:gd name="T5" fmla="*/ 3172 h 3172"/>
                  <a:gd name="connsiteX0" fmla="*/ 9972 w 9972"/>
                  <a:gd name="connsiteY0" fmla="*/ 93 h 10000"/>
                  <a:gd name="connsiteX1" fmla="*/ 2649 w 9972"/>
                  <a:gd name="connsiteY1" fmla="*/ 0 h 10000"/>
                  <a:gd name="connsiteX2" fmla="*/ 0 w 9972"/>
                  <a:gd name="connsiteY2" fmla="*/ 10000 h 10000"/>
                  <a:gd name="connsiteX0" fmla="*/ 10000 w 10000"/>
                  <a:gd name="connsiteY0" fmla="*/ 35 h 10000"/>
                  <a:gd name="connsiteX1" fmla="*/ 2656 w 10000"/>
                  <a:gd name="connsiteY1" fmla="*/ 0 h 10000"/>
                  <a:gd name="connsiteX2" fmla="*/ 0 w 10000"/>
                  <a:gd name="connsiteY2" fmla="*/ 10000 h 10000"/>
                  <a:gd name="connsiteX0" fmla="*/ 9972 w 9972"/>
                  <a:gd name="connsiteY0" fmla="*/ 0 h 10023"/>
                  <a:gd name="connsiteX1" fmla="*/ 2656 w 9972"/>
                  <a:gd name="connsiteY1" fmla="*/ 23 h 10023"/>
                  <a:gd name="connsiteX2" fmla="*/ 0 w 9972"/>
                  <a:gd name="connsiteY2" fmla="*/ 10023 h 10023"/>
                  <a:gd name="connsiteX0" fmla="*/ 10000 w 10000"/>
                  <a:gd name="connsiteY0" fmla="*/ 92 h 9977"/>
                  <a:gd name="connsiteX1" fmla="*/ 2663 w 10000"/>
                  <a:gd name="connsiteY1" fmla="*/ 0 h 9977"/>
                  <a:gd name="connsiteX2" fmla="*/ 0 w 10000"/>
                  <a:gd name="connsiteY2" fmla="*/ 9977 h 9977"/>
                  <a:gd name="connsiteX0" fmla="*/ 9991 w 9991"/>
                  <a:gd name="connsiteY0" fmla="*/ 34 h 10000"/>
                  <a:gd name="connsiteX1" fmla="*/ 2663 w 9991"/>
                  <a:gd name="connsiteY1" fmla="*/ 0 h 10000"/>
                  <a:gd name="connsiteX2" fmla="*/ 0 w 9991"/>
                  <a:gd name="connsiteY2" fmla="*/ 10000 h 10000"/>
                  <a:gd name="connsiteX0" fmla="*/ 9991 w 9991"/>
                  <a:gd name="connsiteY0" fmla="*/ 0 h 10024"/>
                  <a:gd name="connsiteX1" fmla="*/ 2665 w 9991"/>
                  <a:gd name="connsiteY1" fmla="*/ 24 h 10024"/>
                  <a:gd name="connsiteX2" fmla="*/ 0 w 9991"/>
                  <a:gd name="connsiteY2" fmla="*/ 10024 h 1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1" h="10024">
                    <a:moveTo>
                      <a:pt x="9991" y="0"/>
                    </a:moveTo>
                    <a:lnTo>
                      <a:pt x="2665" y="24"/>
                    </a:lnTo>
                    <a:lnTo>
                      <a:pt x="0" y="10024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B95BAAA-7EAD-AA08-763C-662DB0E4AA11}"/>
                  </a:ext>
                </a:extLst>
              </p:cNvPr>
              <p:cNvCxnSpPr/>
              <p:nvPr/>
            </p:nvCxnSpPr>
            <p:spPr>
              <a:xfrm>
                <a:off x="5391162" y="1791335"/>
                <a:ext cx="190475" cy="11233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3CAD798-E826-6940-AAB0-B3866F6A5612}"/>
                </a:ext>
              </a:extLst>
            </p:cNvPr>
            <p:cNvSpPr txBox="1"/>
            <p:nvPr/>
          </p:nvSpPr>
          <p:spPr>
            <a:xfrm>
              <a:off x="474665" y="1399200"/>
              <a:ext cx="4053697" cy="103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600" b="1" dirty="0">
                  <a:solidFill>
                    <a:schemeClr val="tx2"/>
                  </a:solidFill>
                </a:rPr>
                <a:t>Communicate (Long-term Champions)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Who did you speak with most?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Who was the most positive?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Who wants to keep going?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DD1F2F9-B9AC-96C1-0D80-BCB6CE4ECA5A}"/>
                </a:ext>
              </a:extLst>
            </p:cNvPr>
            <p:cNvSpPr txBox="1"/>
            <p:nvPr/>
          </p:nvSpPr>
          <p:spPr>
            <a:xfrm>
              <a:off x="7868680" y="1399200"/>
              <a:ext cx="3831335" cy="1032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Recruitment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Have a plan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Have Leadership identify Champions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Fill in the gaps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E43097E-E04E-A844-7C94-CBC41A6015E1}"/>
                </a:ext>
              </a:extLst>
            </p:cNvPr>
            <p:cNvSpPr/>
            <p:nvPr/>
          </p:nvSpPr>
          <p:spPr>
            <a:xfrm>
              <a:off x="548078" y="3200751"/>
              <a:ext cx="3204338" cy="9279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FA15E2-C696-2A0A-4093-84DDDBBB511C}"/>
                </a:ext>
              </a:extLst>
            </p:cNvPr>
            <p:cNvGrpSpPr/>
            <p:nvPr/>
          </p:nvGrpSpPr>
          <p:grpSpPr>
            <a:xfrm>
              <a:off x="8070634" y="3507908"/>
              <a:ext cx="297375" cy="277204"/>
              <a:chOff x="6167099" y="2963194"/>
              <a:chExt cx="212248" cy="27720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7E5EFE2-3E3A-7D0C-FEFB-1F8E48664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7099" y="3101796"/>
                <a:ext cx="21224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2204564-579D-D79A-73B3-CBC6CCC84784}"/>
                  </a:ext>
                </a:extLst>
              </p:cNvPr>
              <p:cNvCxnSpPr/>
              <p:nvPr/>
            </p:nvCxnSpPr>
            <p:spPr>
              <a:xfrm rot="16200000">
                <a:off x="6030026" y="3101796"/>
                <a:ext cx="277204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EC51B79-2B3B-087F-14B4-3DED31B19C73}"/>
                </a:ext>
              </a:extLst>
            </p:cNvPr>
            <p:cNvGrpSpPr/>
            <p:nvPr/>
          </p:nvGrpSpPr>
          <p:grpSpPr>
            <a:xfrm flipH="1">
              <a:off x="3814624" y="3507908"/>
              <a:ext cx="310530" cy="277204"/>
              <a:chOff x="6163577" y="2963194"/>
              <a:chExt cx="240352" cy="277204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F69207B-403B-C958-241D-7D3EB74302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3577" y="3101796"/>
                <a:ext cx="240352" cy="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532ACE6-716A-38D1-3CBE-C6E00101FA11}"/>
                  </a:ext>
                </a:extLst>
              </p:cNvPr>
              <p:cNvCxnSpPr/>
              <p:nvPr/>
            </p:nvCxnSpPr>
            <p:spPr>
              <a:xfrm rot="16200000">
                <a:off x="6030026" y="3101796"/>
                <a:ext cx="277204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61AF8E-126F-9CBC-0854-B1D66CB41CD3}"/>
                </a:ext>
              </a:extLst>
            </p:cNvPr>
            <p:cNvSpPr txBox="1"/>
            <p:nvPr/>
          </p:nvSpPr>
          <p:spPr>
            <a:xfrm>
              <a:off x="595654" y="3248202"/>
              <a:ext cx="2970429" cy="102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Follow up</a:t>
              </a:r>
            </a:p>
            <a:p>
              <a:pPr marL="171450" indent="-171450">
                <a:lnSpc>
                  <a:spcPct val="85000"/>
                </a:lnSpc>
                <a:spcBef>
                  <a:spcPts val="300"/>
                </a:spcBef>
                <a:buClr>
                  <a:srgbClr val="00589A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</a:rPr>
                <a:t>Call Champions</a:t>
              </a:r>
            </a:p>
            <a:p>
              <a:pPr marL="171450" indent="-171450">
                <a:lnSpc>
                  <a:spcPct val="85000"/>
                </a:lnSpc>
                <a:spcBef>
                  <a:spcPts val="300"/>
                </a:spcBef>
                <a:buClr>
                  <a:srgbClr val="00589A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Track each Champion’s progress</a:t>
              </a:r>
            </a:p>
            <a:p>
              <a:pPr marL="171450" indent="-171450">
                <a:lnSpc>
                  <a:spcPct val="85000"/>
                </a:lnSpc>
                <a:spcBef>
                  <a:spcPts val="300"/>
                </a:spcBef>
                <a:buClr>
                  <a:srgbClr val="00589A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schemeClr val="accent5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19C864E-2F9E-38F6-E42F-F006AD90FC0E}"/>
                </a:ext>
              </a:extLst>
            </p:cNvPr>
            <p:cNvSpPr/>
            <p:nvPr/>
          </p:nvSpPr>
          <p:spPr>
            <a:xfrm>
              <a:off x="8439822" y="3200751"/>
              <a:ext cx="3200400" cy="9279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8196226-4880-7522-5E73-8621B4794BD1}"/>
                </a:ext>
              </a:extLst>
            </p:cNvPr>
            <p:cNvSpPr txBox="1"/>
            <p:nvPr/>
          </p:nvSpPr>
          <p:spPr>
            <a:xfrm>
              <a:off x="8458652" y="3248202"/>
              <a:ext cx="3123912" cy="103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400" b="1">
                  <a:solidFill>
                    <a:srgbClr val="00589A"/>
                  </a:solidFill>
                </a:defRPr>
              </a:lvl1pPr>
            </a:lstStyle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Communicate</a:t>
              </a:r>
            </a:p>
            <a:p>
              <a:pPr marL="171450" indent="-171450">
                <a:lnSpc>
                  <a:spcPct val="85000"/>
                </a:lnSpc>
                <a:buClr>
                  <a:srgbClr val="00589A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b="0" dirty="0">
                  <a:solidFill>
                    <a:schemeClr val="accent5"/>
                  </a:solidFill>
                </a:rPr>
                <a:t>Their role</a:t>
              </a:r>
            </a:p>
            <a:p>
              <a:pPr marL="171450" indent="-171450">
                <a:lnSpc>
                  <a:spcPct val="85000"/>
                </a:lnSpc>
                <a:buClr>
                  <a:srgbClr val="00589A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b="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Timelines &amp; goals</a:t>
              </a:r>
            </a:p>
            <a:p>
              <a:pPr marL="171450" indent="-171450">
                <a:lnSpc>
                  <a:spcPct val="850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endParaRPr lang="en-US" b="0" dirty="0">
                <a:solidFill>
                  <a:schemeClr val="accent5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0D317A-7B3E-0945-58DC-DAD4399F2441}"/>
                </a:ext>
              </a:extLst>
            </p:cNvPr>
            <p:cNvGrpSpPr/>
            <p:nvPr/>
          </p:nvGrpSpPr>
          <p:grpSpPr>
            <a:xfrm flipV="1">
              <a:off x="6949190" y="5307735"/>
              <a:ext cx="795528" cy="216002"/>
              <a:chOff x="5391162" y="1741491"/>
              <a:chExt cx="648379" cy="162175"/>
            </a:xfrm>
          </p:grpSpPr>
          <p:sp>
            <p:nvSpPr>
              <p:cNvPr id="63" name="Freeform 174">
                <a:extLst>
                  <a:ext uri="{FF2B5EF4-FFF2-40B4-BE49-F238E27FC236}">
                    <a16:creationId xmlns:a16="http://schemas.microsoft.com/office/drawing/2014/main" id="{FC9B0D9A-4A60-8D3C-4DA3-814C1E553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741491"/>
                <a:ext cx="553141" cy="108275"/>
              </a:xfrm>
              <a:custGeom>
                <a:avLst/>
                <a:gdLst>
                  <a:gd name="T0" fmla="*/ 9752 w 9752"/>
                  <a:gd name="T1" fmla="*/ 48 h 3172"/>
                  <a:gd name="T2" fmla="*/ 2583 w 9752"/>
                  <a:gd name="T3" fmla="*/ 0 h 3172"/>
                  <a:gd name="T4" fmla="*/ 0 w 9752"/>
                  <a:gd name="T5" fmla="*/ 3172 h 3172"/>
                  <a:gd name="connsiteX0" fmla="*/ 9972 w 9972"/>
                  <a:gd name="connsiteY0" fmla="*/ 93 h 10000"/>
                  <a:gd name="connsiteX1" fmla="*/ 2649 w 9972"/>
                  <a:gd name="connsiteY1" fmla="*/ 0 h 10000"/>
                  <a:gd name="connsiteX2" fmla="*/ 0 w 9972"/>
                  <a:gd name="connsiteY2" fmla="*/ 10000 h 10000"/>
                  <a:gd name="connsiteX0" fmla="*/ 10000 w 10000"/>
                  <a:gd name="connsiteY0" fmla="*/ 35 h 10000"/>
                  <a:gd name="connsiteX1" fmla="*/ 2656 w 10000"/>
                  <a:gd name="connsiteY1" fmla="*/ 0 h 10000"/>
                  <a:gd name="connsiteX2" fmla="*/ 0 w 10000"/>
                  <a:gd name="connsiteY2" fmla="*/ 10000 h 10000"/>
                  <a:gd name="connsiteX0" fmla="*/ 9972 w 9972"/>
                  <a:gd name="connsiteY0" fmla="*/ 0 h 10023"/>
                  <a:gd name="connsiteX1" fmla="*/ 2656 w 9972"/>
                  <a:gd name="connsiteY1" fmla="*/ 23 h 10023"/>
                  <a:gd name="connsiteX2" fmla="*/ 0 w 9972"/>
                  <a:gd name="connsiteY2" fmla="*/ 10023 h 10023"/>
                  <a:gd name="connsiteX0" fmla="*/ 10000 w 10000"/>
                  <a:gd name="connsiteY0" fmla="*/ 92 h 9977"/>
                  <a:gd name="connsiteX1" fmla="*/ 2663 w 10000"/>
                  <a:gd name="connsiteY1" fmla="*/ 0 h 9977"/>
                  <a:gd name="connsiteX2" fmla="*/ 0 w 10000"/>
                  <a:gd name="connsiteY2" fmla="*/ 9977 h 9977"/>
                  <a:gd name="connsiteX0" fmla="*/ 9991 w 9991"/>
                  <a:gd name="connsiteY0" fmla="*/ 34 h 10000"/>
                  <a:gd name="connsiteX1" fmla="*/ 2663 w 9991"/>
                  <a:gd name="connsiteY1" fmla="*/ 0 h 10000"/>
                  <a:gd name="connsiteX2" fmla="*/ 0 w 9991"/>
                  <a:gd name="connsiteY2" fmla="*/ 10000 h 10000"/>
                  <a:gd name="connsiteX0" fmla="*/ 9991 w 9991"/>
                  <a:gd name="connsiteY0" fmla="*/ 0 h 10024"/>
                  <a:gd name="connsiteX1" fmla="*/ 2665 w 9991"/>
                  <a:gd name="connsiteY1" fmla="*/ 24 h 10024"/>
                  <a:gd name="connsiteX2" fmla="*/ 0 w 9991"/>
                  <a:gd name="connsiteY2" fmla="*/ 10024 h 1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1" h="10024">
                    <a:moveTo>
                      <a:pt x="9991" y="0"/>
                    </a:moveTo>
                    <a:lnTo>
                      <a:pt x="2665" y="24"/>
                    </a:lnTo>
                    <a:lnTo>
                      <a:pt x="0" y="10024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58973C7-3E86-65DD-E0A5-7D0E1A238623}"/>
                  </a:ext>
                </a:extLst>
              </p:cNvPr>
              <p:cNvCxnSpPr/>
              <p:nvPr/>
            </p:nvCxnSpPr>
            <p:spPr>
              <a:xfrm>
                <a:off x="5391162" y="1791335"/>
                <a:ext cx="190475" cy="11233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6F29372-A29C-51D8-DCD5-2E7D2D6C257B}"/>
                </a:ext>
              </a:extLst>
            </p:cNvPr>
            <p:cNvGrpSpPr/>
            <p:nvPr/>
          </p:nvGrpSpPr>
          <p:grpSpPr>
            <a:xfrm flipH="1" flipV="1">
              <a:off x="4426989" y="5307734"/>
              <a:ext cx="799222" cy="216002"/>
              <a:chOff x="5391162" y="1741491"/>
              <a:chExt cx="644724" cy="162175"/>
            </a:xfrm>
          </p:grpSpPr>
          <p:sp>
            <p:nvSpPr>
              <p:cNvPr id="61" name="Freeform 202">
                <a:extLst>
                  <a:ext uri="{FF2B5EF4-FFF2-40B4-BE49-F238E27FC236}">
                    <a16:creationId xmlns:a16="http://schemas.microsoft.com/office/drawing/2014/main" id="{B9E4FDF6-D856-93B4-B080-AA052EA8A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741491"/>
                <a:ext cx="549486" cy="108275"/>
              </a:xfrm>
              <a:custGeom>
                <a:avLst/>
                <a:gdLst>
                  <a:gd name="T0" fmla="*/ 9752 w 9752"/>
                  <a:gd name="T1" fmla="*/ 48 h 3172"/>
                  <a:gd name="T2" fmla="*/ 2583 w 9752"/>
                  <a:gd name="T3" fmla="*/ 0 h 3172"/>
                  <a:gd name="T4" fmla="*/ 0 w 9752"/>
                  <a:gd name="T5" fmla="*/ 3172 h 3172"/>
                  <a:gd name="connsiteX0" fmla="*/ 9972 w 9972"/>
                  <a:gd name="connsiteY0" fmla="*/ 93 h 10000"/>
                  <a:gd name="connsiteX1" fmla="*/ 2649 w 9972"/>
                  <a:gd name="connsiteY1" fmla="*/ 0 h 10000"/>
                  <a:gd name="connsiteX2" fmla="*/ 0 w 9972"/>
                  <a:gd name="connsiteY2" fmla="*/ 10000 h 10000"/>
                  <a:gd name="connsiteX0" fmla="*/ 10000 w 10000"/>
                  <a:gd name="connsiteY0" fmla="*/ 35 h 10000"/>
                  <a:gd name="connsiteX1" fmla="*/ 2656 w 10000"/>
                  <a:gd name="connsiteY1" fmla="*/ 0 h 10000"/>
                  <a:gd name="connsiteX2" fmla="*/ 0 w 10000"/>
                  <a:gd name="connsiteY2" fmla="*/ 10000 h 10000"/>
                  <a:gd name="connsiteX0" fmla="*/ 9972 w 9972"/>
                  <a:gd name="connsiteY0" fmla="*/ 0 h 10023"/>
                  <a:gd name="connsiteX1" fmla="*/ 2656 w 9972"/>
                  <a:gd name="connsiteY1" fmla="*/ 23 h 10023"/>
                  <a:gd name="connsiteX2" fmla="*/ 0 w 9972"/>
                  <a:gd name="connsiteY2" fmla="*/ 10023 h 10023"/>
                  <a:gd name="connsiteX0" fmla="*/ 10000 w 10000"/>
                  <a:gd name="connsiteY0" fmla="*/ 92 h 9977"/>
                  <a:gd name="connsiteX1" fmla="*/ 2663 w 10000"/>
                  <a:gd name="connsiteY1" fmla="*/ 0 h 9977"/>
                  <a:gd name="connsiteX2" fmla="*/ 0 w 10000"/>
                  <a:gd name="connsiteY2" fmla="*/ 9977 h 9977"/>
                  <a:gd name="connsiteX0" fmla="*/ 9991 w 9991"/>
                  <a:gd name="connsiteY0" fmla="*/ 34 h 10000"/>
                  <a:gd name="connsiteX1" fmla="*/ 2663 w 9991"/>
                  <a:gd name="connsiteY1" fmla="*/ 0 h 10000"/>
                  <a:gd name="connsiteX2" fmla="*/ 0 w 9991"/>
                  <a:gd name="connsiteY2" fmla="*/ 10000 h 10000"/>
                  <a:gd name="connsiteX0" fmla="*/ 9991 w 9991"/>
                  <a:gd name="connsiteY0" fmla="*/ 0 h 10024"/>
                  <a:gd name="connsiteX1" fmla="*/ 2665 w 9991"/>
                  <a:gd name="connsiteY1" fmla="*/ 24 h 10024"/>
                  <a:gd name="connsiteX2" fmla="*/ 0 w 9991"/>
                  <a:gd name="connsiteY2" fmla="*/ 10024 h 1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1" h="10024">
                    <a:moveTo>
                      <a:pt x="9991" y="0"/>
                    </a:moveTo>
                    <a:lnTo>
                      <a:pt x="2665" y="24"/>
                    </a:lnTo>
                    <a:lnTo>
                      <a:pt x="0" y="10024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1FEBF78-B9A3-33C5-1A02-70E83A58B834}"/>
                  </a:ext>
                </a:extLst>
              </p:cNvPr>
              <p:cNvCxnSpPr/>
              <p:nvPr/>
            </p:nvCxnSpPr>
            <p:spPr>
              <a:xfrm>
                <a:off x="5391162" y="1791335"/>
                <a:ext cx="190475" cy="11233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346D94F-8E1D-A221-CD1B-3C0998116454}"/>
                </a:ext>
              </a:extLst>
            </p:cNvPr>
            <p:cNvSpPr/>
            <p:nvPr/>
          </p:nvSpPr>
          <p:spPr>
            <a:xfrm>
              <a:off x="522277" y="4851168"/>
              <a:ext cx="3831336" cy="11310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3985F1B-82DF-929A-C6B7-304EE4029470}"/>
                </a:ext>
              </a:extLst>
            </p:cNvPr>
            <p:cNvSpPr txBox="1"/>
            <p:nvPr/>
          </p:nvSpPr>
          <p:spPr>
            <a:xfrm>
              <a:off x="595654" y="4921448"/>
              <a:ext cx="3593777" cy="1032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Communicate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Provide updates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Give shout outs!</a:t>
              </a:r>
            </a:p>
            <a:p>
              <a:pPr marL="171450" lvl="0" indent="-171450">
                <a:lnSpc>
                  <a:spcPct val="85000"/>
                </a:lnSpc>
                <a:spcBef>
                  <a:spcPts val="300"/>
                </a:spcBef>
                <a:buClr>
                  <a:schemeClr val="bg2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  <a:cs typeface="Helvetica" panose="020B0604020202020204" pitchFamily="34" charset="0"/>
                </a:rPr>
                <a:t>Be a shoulder to lean on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2FDB3EA-C1C1-C292-15C8-A922C4FCF67D}"/>
                </a:ext>
              </a:extLst>
            </p:cNvPr>
            <p:cNvSpPr/>
            <p:nvPr/>
          </p:nvSpPr>
          <p:spPr>
            <a:xfrm>
              <a:off x="7830792" y="4851168"/>
              <a:ext cx="3831336" cy="11310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7D75286-2DA9-ED52-5BF4-FE9D88FB5A72}"/>
                </a:ext>
              </a:extLst>
            </p:cNvPr>
            <p:cNvSpPr txBox="1"/>
            <p:nvPr/>
          </p:nvSpPr>
          <p:spPr>
            <a:xfrm>
              <a:off x="7868680" y="4902212"/>
              <a:ext cx="3736013" cy="102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200"/>
                </a:spcAft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Train</a:t>
              </a:r>
            </a:p>
            <a:p>
              <a:pPr marL="171450" indent="-171450">
                <a:lnSpc>
                  <a:spcPct val="85000"/>
                </a:lnSpc>
                <a:spcBef>
                  <a:spcPts val="300"/>
                </a:spcBef>
                <a:buClr>
                  <a:srgbClr val="3EABE3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</a:rPr>
                <a:t>Compliance</a:t>
              </a:r>
            </a:p>
            <a:p>
              <a:pPr marL="171450" indent="-171450">
                <a:lnSpc>
                  <a:spcPct val="85000"/>
                </a:lnSpc>
                <a:spcBef>
                  <a:spcPts val="300"/>
                </a:spcBef>
                <a:buClr>
                  <a:srgbClr val="3EABE3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</a:rPr>
                <a:t>Be honest </a:t>
              </a:r>
            </a:p>
            <a:p>
              <a:pPr marL="171450" indent="-171450">
                <a:lnSpc>
                  <a:spcPct val="85000"/>
                </a:lnSpc>
                <a:spcBef>
                  <a:spcPts val="300"/>
                </a:spcBef>
                <a:buClr>
                  <a:srgbClr val="3EABE3"/>
                </a:buClr>
                <a:buSzPct val="90000"/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5"/>
                  </a:solidFill>
                </a:rPr>
                <a:t>Be a resource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4E55EA-9F0D-8167-564E-3B0EDD2934EC}"/>
              </a:ext>
            </a:extLst>
          </p:cNvPr>
          <p:cNvGrpSpPr/>
          <p:nvPr/>
        </p:nvGrpSpPr>
        <p:grpSpPr>
          <a:xfrm>
            <a:off x="5334685" y="2786262"/>
            <a:ext cx="1496301" cy="1264946"/>
            <a:chOff x="5504711" y="3196201"/>
            <a:chExt cx="1054807" cy="993770"/>
          </a:xfrm>
          <a:solidFill>
            <a:schemeClr val="bg2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6872BAA-526F-E7D9-DCBE-DCC39B6286A6}"/>
                </a:ext>
              </a:extLst>
            </p:cNvPr>
            <p:cNvGrpSpPr/>
            <p:nvPr/>
          </p:nvGrpSpPr>
          <p:grpSpPr>
            <a:xfrm>
              <a:off x="5504711" y="3196201"/>
              <a:ext cx="1004939" cy="993770"/>
              <a:chOff x="5237281" y="2724885"/>
              <a:chExt cx="1518203" cy="1715211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11AEB5-887B-0264-ECD9-9F0CC747EE52}"/>
                  </a:ext>
                </a:extLst>
              </p:cNvPr>
              <p:cNvSpPr/>
              <p:nvPr/>
            </p:nvSpPr>
            <p:spPr>
              <a:xfrm>
                <a:off x="5357270" y="4143375"/>
                <a:ext cx="256613" cy="296721"/>
              </a:xfrm>
              <a:custGeom>
                <a:avLst/>
                <a:gdLst>
                  <a:gd name="csX0" fmla="*/ 0 w 256613"/>
                  <a:gd name="csY0" fmla="*/ 0 h 296721"/>
                  <a:gd name="csX1" fmla="*/ 256613 w 256613"/>
                  <a:gd name="csY1" fmla="*/ 0 h 296721"/>
                  <a:gd name="csX2" fmla="*/ 256613 w 256613"/>
                  <a:gd name="csY2" fmla="*/ 296721 h 296721"/>
                  <a:gd name="csX3" fmla="*/ 0 w 256613"/>
                  <a:gd name="csY3" fmla="*/ 296721 h 296721"/>
                  <a:gd name="csX4" fmla="*/ 0 w 256613"/>
                  <a:gd name="csY4" fmla="*/ 0 h 296721"/>
                  <a:gd name="csX0" fmla="*/ 0 w 256613"/>
                  <a:gd name="csY0" fmla="*/ 71438 h 296721"/>
                  <a:gd name="csX1" fmla="*/ 256613 w 256613"/>
                  <a:gd name="csY1" fmla="*/ 0 h 296721"/>
                  <a:gd name="csX2" fmla="*/ 256613 w 256613"/>
                  <a:gd name="csY2" fmla="*/ 296721 h 296721"/>
                  <a:gd name="csX3" fmla="*/ 0 w 256613"/>
                  <a:gd name="csY3" fmla="*/ 296721 h 296721"/>
                  <a:gd name="csX4" fmla="*/ 0 w 256613"/>
                  <a:gd name="csY4" fmla="*/ 71438 h 296721"/>
                  <a:gd name="csX0" fmla="*/ 0 w 258200"/>
                  <a:gd name="csY0" fmla="*/ 111126 h 296721"/>
                  <a:gd name="csX1" fmla="*/ 258200 w 258200"/>
                  <a:gd name="csY1" fmla="*/ 0 h 296721"/>
                  <a:gd name="csX2" fmla="*/ 258200 w 258200"/>
                  <a:gd name="csY2" fmla="*/ 296721 h 296721"/>
                  <a:gd name="csX3" fmla="*/ 1587 w 258200"/>
                  <a:gd name="csY3" fmla="*/ 296721 h 296721"/>
                  <a:gd name="csX4" fmla="*/ 0 w 258200"/>
                  <a:gd name="csY4" fmla="*/ 111126 h 296721"/>
                  <a:gd name="csX0" fmla="*/ 1 w 256613"/>
                  <a:gd name="csY0" fmla="*/ 96838 h 296721"/>
                  <a:gd name="csX1" fmla="*/ 256613 w 256613"/>
                  <a:gd name="csY1" fmla="*/ 0 h 296721"/>
                  <a:gd name="csX2" fmla="*/ 256613 w 256613"/>
                  <a:gd name="csY2" fmla="*/ 296721 h 296721"/>
                  <a:gd name="csX3" fmla="*/ 0 w 256613"/>
                  <a:gd name="csY3" fmla="*/ 296721 h 296721"/>
                  <a:gd name="csX4" fmla="*/ 1 w 256613"/>
                  <a:gd name="csY4" fmla="*/ 96838 h 296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6613" h="296721">
                    <a:moveTo>
                      <a:pt x="1" y="96838"/>
                    </a:moveTo>
                    <a:lnTo>
                      <a:pt x="256613" y="0"/>
                    </a:lnTo>
                    <a:lnTo>
                      <a:pt x="256613" y="296721"/>
                    </a:lnTo>
                    <a:lnTo>
                      <a:pt x="0" y="296721"/>
                    </a:lnTo>
                    <a:cubicBezTo>
                      <a:pt x="0" y="230093"/>
                      <a:pt x="1" y="163466"/>
                      <a:pt x="1" y="96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9A0A64C-076B-44E0-DCC7-1E90056DDE97}"/>
                  </a:ext>
                </a:extLst>
              </p:cNvPr>
              <p:cNvSpPr/>
              <p:nvPr/>
            </p:nvSpPr>
            <p:spPr>
              <a:xfrm>
                <a:off x="5735704" y="3963752"/>
                <a:ext cx="257659" cy="476344"/>
              </a:xfrm>
              <a:custGeom>
                <a:avLst/>
                <a:gdLst>
                  <a:gd name="csX0" fmla="*/ 0 w 256613"/>
                  <a:gd name="csY0" fmla="*/ 0 h 476344"/>
                  <a:gd name="csX1" fmla="*/ 256613 w 256613"/>
                  <a:gd name="csY1" fmla="*/ 0 h 476344"/>
                  <a:gd name="csX2" fmla="*/ 256613 w 256613"/>
                  <a:gd name="csY2" fmla="*/ 476344 h 476344"/>
                  <a:gd name="csX3" fmla="*/ 0 w 256613"/>
                  <a:gd name="csY3" fmla="*/ 476344 h 476344"/>
                  <a:gd name="csX4" fmla="*/ 0 w 256613"/>
                  <a:gd name="csY4" fmla="*/ 0 h 476344"/>
                  <a:gd name="csX0" fmla="*/ 1587 w 256613"/>
                  <a:gd name="csY0" fmla="*/ 88900 h 476344"/>
                  <a:gd name="csX1" fmla="*/ 256613 w 256613"/>
                  <a:gd name="csY1" fmla="*/ 0 h 476344"/>
                  <a:gd name="csX2" fmla="*/ 256613 w 256613"/>
                  <a:gd name="csY2" fmla="*/ 476344 h 476344"/>
                  <a:gd name="csX3" fmla="*/ 0 w 256613"/>
                  <a:gd name="csY3" fmla="*/ 476344 h 476344"/>
                  <a:gd name="csX4" fmla="*/ 1587 w 256613"/>
                  <a:gd name="csY4" fmla="*/ 88900 h 476344"/>
                  <a:gd name="csX0" fmla="*/ 1587 w 256613"/>
                  <a:gd name="csY0" fmla="*/ 146050 h 476344"/>
                  <a:gd name="csX1" fmla="*/ 256613 w 256613"/>
                  <a:gd name="csY1" fmla="*/ 0 h 476344"/>
                  <a:gd name="csX2" fmla="*/ 256613 w 256613"/>
                  <a:gd name="csY2" fmla="*/ 476344 h 476344"/>
                  <a:gd name="csX3" fmla="*/ 0 w 256613"/>
                  <a:gd name="csY3" fmla="*/ 476344 h 476344"/>
                  <a:gd name="csX4" fmla="*/ 1587 w 256613"/>
                  <a:gd name="csY4" fmla="*/ 146050 h 476344"/>
                  <a:gd name="csX0" fmla="*/ 3175 w 256613"/>
                  <a:gd name="csY0" fmla="*/ 125412 h 476344"/>
                  <a:gd name="csX1" fmla="*/ 256613 w 256613"/>
                  <a:gd name="csY1" fmla="*/ 0 h 476344"/>
                  <a:gd name="csX2" fmla="*/ 256613 w 256613"/>
                  <a:gd name="csY2" fmla="*/ 476344 h 476344"/>
                  <a:gd name="csX3" fmla="*/ 0 w 256613"/>
                  <a:gd name="csY3" fmla="*/ 476344 h 476344"/>
                  <a:gd name="csX4" fmla="*/ 3175 w 256613"/>
                  <a:gd name="csY4" fmla="*/ 125412 h 476344"/>
                  <a:gd name="csX0" fmla="*/ 3175 w 256613"/>
                  <a:gd name="csY0" fmla="*/ 133350 h 476344"/>
                  <a:gd name="csX1" fmla="*/ 256613 w 256613"/>
                  <a:gd name="csY1" fmla="*/ 0 h 476344"/>
                  <a:gd name="csX2" fmla="*/ 256613 w 256613"/>
                  <a:gd name="csY2" fmla="*/ 476344 h 476344"/>
                  <a:gd name="csX3" fmla="*/ 0 w 256613"/>
                  <a:gd name="csY3" fmla="*/ 476344 h 476344"/>
                  <a:gd name="csX4" fmla="*/ 3175 w 256613"/>
                  <a:gd name="csY4" fmla="*/ 133350 h 476344"/>
                  <a:gd name="csX0" fmla="*/ 1587 w 256613"/>
                  <a:gd name="csY0" fmla="*/ 128587 h 476344"/>
                  <a:gd name="csX1" fmla="*/ 256613 w 256613"/>
                  <a:gd name="csY1" fmla="*/ 0 h 476344"/>
                  <a:gd name="csX2" fmla="*/ 256613 w 256613"/>
                  <a:gd name="csY2" fmla="*/ 476344 h 476344"/>
                  <a:gd name="csX3" fmla="*/ 0 w 256613"/>
                  <a:gd name="csY3" fmla="*/ 476344 h 476344"/>
                  <a:gd name="csX4" fmla="*/ 1587 w 256613"/>
                  <a:gd name="csY4" fmla="*/ 128587 h 476344"/>
                  <a:gd name="csX0" fmla="*/ 234 w 257658"/>
                  <a:gd name="csY0" fmla="*/ 136807 h 476344"/>
                  <a:gd name="csX1" fmla="*/ 257658 w 257658"/>
                  <a:gd name="csY1" fmla="*/ 0 h 476344"/>
                  <a:gd name="csX2" fmla="*/ 257658 w 257658"/>
                  <a:gd name="csY2" fmla="*/ 476344 h 476344"/>
                  <a:gd name="csX3" fmla="*/ 1045 w 257658"/>
                  <a:gd name="csY3" fmla="*/ 476344 h 476344"/>
                  <a:gd name="csX4" fmla="*/ 234 w 257658"/>
                  <a:gd name="csY4" fmla="*/ 136807 h 4763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7658" h="476344">
                    <a:moveTo>
                      <a:pt x="234" y="136807"/>
                    </a:moveTo>
                    <a:lnTo>
                      <a:pt x="257658" y="0"/>
                    </a:lnTo>
                    <a:lnTo>
                      <a:pt x="257658" y="476344"/>
                    </a:lnTo>
                    <a:lnTo>
                      <a:pt x="1045" y="476344"/>
                    </a:lnTo>
                    <a:cubicBezTo>
                      <a:pt x="2103" y="359367"/>
                      <a:pt x="-824" y="253784"/>
                      <a:pt x="234" y="1368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246302B-6BE4-7251-C3CE-51E9556DD6B1}"/>
                  </a:ext>
                </a:extLst>
              </p:cNvPr>
              <p:cNvSpPr/>
              <p:nvPr/>
            </p:nvSpPr>
            <p:spPr>
              <a:xfrm>
                <a:off x="6116077" y="3717925"/>
                <a:ext cx="259927" cy="722171"/>
              </a:xfrm>
              <a:custGeom>
                <a:avLst/>
                <a:gdLst>
                  <a:gd name="csX0" fmla="*/ 0 w 259774"/>
                  <a:gd name="csY0" fmla="*/ 0 h 722171"/>
                  <a:gd name="csX1" fmla="*/ 259774 w 259774"/>
                  <a:gd name="csY1" fmla="*/ 0 h 722171"/>
                  <a:gd name="csX2" fmla="*/ 259774 w 259774"/>
                  <a:gd name="csY2" fmla="*/ 722171 h 722171"/>
                  <a:gd name="csX3" fmla="*/ 0 w 259774"/>
                  <a:gd name="csY3" fmla="*/ 722171 h 722171"/>
                  <a:gd name="csX4" fmla="*/ 0 w 259774"/>
                  <a:gd name="csY4" fmla="*/ 0 h 722171"/>
                  <a:gd name="csX0" fmla="*/ 0 w 261362"/>
                  <a:gd name="csY0" fmla="*/ 111125 h 722171"/>
                  <a:gd name="csX1" fmla="*/ 261362 w 261362"/>
                  <a:gd name="csY1" fmla="*/ 0 h 722171"/>
                  <a:gd name="csX2" fmla="*/ 261362 w 261362"/>
                  <a:gd name="csY2" fmla="*/ 722171 h 722171"/>
                  <a:gd name="csX3" fmla="*/ 1588 w 261362"/>
                  <a:gd name="csY3" fmla="*/ 722171 h 722171"/>
                  <a:gd name="csX4" fmla="*/ 0 w 261362"/>
                  <a:gd name="csY4" fmla="*/ 111125 h 722171"/>
                  <a:gd name="csX0" fmla="*/ 0 w 261362"/>
                  <a:gd name="csY0" fmla="*/ 157162 h 722171"/>
                  <a:gd name="csX1" fmla="*/ 261362 w 261362"/>
                  <a:gd name="csY1" fmla="*/ 0 h 722171"/>
                  <a:gd name="csX2" fmla="*/ 261362 w 261362"/>
                  <a:gd name="csY2" fmla="*/ 722171 h 722171"/>
                  <a:gd name="csX3" fmla="*/ 1588 w 261362"/>
                  <a:gd name="csY3" fmla="*/ 722171 h 722171"/>
                  <a:gd name="csX4" fmla="*/ 0 w 261362"/>
                  <a:gd name="csY4" fmla="*/ 157162 h 722171"/>
                  <a:gd name="csX0" fmla="*/ 152 w 259927"/>
                  <a:gd name="csY0" fmla="*/ 177800 h 722171"/>
                  <a:gd name="csX1" fmla="*/ 259927 w 259927"/>
                  <a:gd name="csY1" fmla="*/ 0 h 722171"/>
                  <a:gd name="csX2" fmla="*/ 259927 w 259927"/>
                  <a:gd name="csY2" fmla="*/ 722171 h 722171"/>
                  <a:gd name="csX3" fmla="*/ 153 w 259927"/>
                  <a:gd name="csY3" fmla="*/ 722171 h 722171"/>
                  <a:gd name="csX4" fmla="*/ 152 w 259927"/>
                  <a:gd name="csY4" fmla="*/ 177800 h 722171"/>
                  <a:gd name="csX0" fmla="*/ 152 w 259927"/>
                  <a:gd name="csY0" fmla="*/ 177800 h 722171"/>
                  <a:gd name="csX1" fmla="*/ 259927 w 259927"/>
                  <a:gd name="csY1" fmla="*/ 0 h 722171"/>
                  <a:gd name="csX2" fmla="*/ 259927 w 259927"/>
                  <a:gd name="csY2" fmla="*/ 722171 h 722171"/>
                  <a:gd name="csX3" fmla="*/ 153 w 259927"/>
                  <a:gd name="csY3" fmla="*/ 722171 h 722171"/>
                  <a:gd name="csX4" fmla="*/ 152 w 259927"/>
                  <a:gd name="csY4" fmla="*/ 177800 h 7221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9927" h="722171">
                    <a:moveTo>
                      <a:pt x="152" y="177800"/>
                    </a:moveTo>
                    <a:lnTo>
                      <a:pt x="259927" y="0"/>
                    </a:lnTo>
                    <a:lnTo>
                      <a:pt x="259927" y="722171"/>
                    </a:lnTo>
                    <a:lnTo>
                      <a:pt x="153" y="722171"/>
                    </a:lnTo>
                    <a:cubicBezTo>
                      <a:pt x="-376" y="518489"/>
                      <a:pt x="681" y="381482"/>
                      <a:pt x="152" y="1778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06F6FBF-6DFE-CDD1-E9E8-7D45D592516B}"/>
                  </a:ext>
                </a:extLst>
              </p:cNvPr>
              <p:cNvSpPr/>
              <p:nvPr/>
            </p:nvSpPr>
            <p:spPr>
              <a:xfrm>
                <a:off x="6498871" y="3392488"/>
                <a:ext cx="256613" cy="1047608"/>
              </a:xfrm>
              <a:custGeom>
                <a:avLst/>
                <a:gdLst>
                  <a:gd name="csX0" fmla="*/ 0 w 256613"/>
                  <a:gd name="csY0" fmla="*/ 0 h 1047608"/>
                  <a:gd name="csX1" fmla="*/ 256613 w 256613"/>
                  <a:gd name="csY1" fmla="*/ 0 h 1047608"/>
                  <a:gd name="csX2" fmla="*/ 256613 w 256613"/>
                  <a:gd name="csY2" fmla="*/ 1047608 h 1047608"/>
                  <a:gd name="csX3" fmla="*/ 0 w 256613"/>
                  <a:gd name="csY3" fmla="*/ 1047608 h 1047608"/>
                  <a:gd name="csX4" fmla="*/ 0 w 256613"/>
                  <a:gd name="csY4" fmla="*/ 0 h 1047608"/>
                  <a:gd name="csX0" fmla="*/ 0 w 256613"/>
                  <a:gd name="csY0" fmla="*/ 193675 h 1047608"/>
                  <a:gd name="csX1" fmla="*/ 256613 w 256613"/>
                  <a:gd name="csY1" fmla="*/ 0 h 1047608"/>
                  <a:gd name="csX2" fmla="*/ 256613 w 256613"/>
                  <a:gd name="csY2" fmla="*/ 1047608 h 1047608"/>
                  <a:gd name="csX3" fmla="*/ 0 w 256613"/>
                  <a:gd name="csY3" fmla="*/ 1047608 h 1047608"/>
                  <a:gd name="csX4" fmla="*/ 0 w 256613"/>
                  <a:gd name="csY4" fmla="*/ 193675 h 1047608"/>
                  <a:gd name="csX0" fmla="*/ 0 w 256613"/>
                  <a:gd name="csY0" fmla="*/ 230187 h 1047608"/>
                  <a:gd name="csX1" fmla="*/ 256613 w 256613"/>
                  <a:gd name="csY1" fmla="*/ 0 h 1047608"/>
                  <a:gd name="csX2" fmla="*/ 256613 w 256613"/>
                  <a:gd name="csY2" fmla="*/ 1047608 h 1047608"/>
                  <a:gd name="csX3" fmla="*/ 0 w 256613"/>
                  <a:gd name="csY3" fmla="*/ 1047608 h 1047608"/>
                  <a:gd name="csX4" fmla="*/ 0 w 256613"/>
                  <a:gd name="csY4" fmla="*/ 230187 h 10476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6613" h="1047608">
                    <a:moveTo>
                      <a:pt x="0" y="230187"/>
                    </a:moveTo>
                    <a:lnTo>
                      <a:pt x="256613" y="0"/>
                    </a:lnTo>
                    <a:lnTo>
                      <a:pt x="256613" y="1047608"/>
                    </a:lnTo>
                    <a:lnTo>
                      <a:pt x="0" y="1047608"/>
                    </a:lnTo>
                    <a:lnTo>
                      <a:pt x="0" y="2301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5" descr="Single gear with solid fill">
                <a:extLst>
                  <a:ext uri="{FF2B5EF4-FFF2-40B4-BE49-F238E27FC236}">
                    <a16:creationId xmlns:a16="http://schemas.microsoft.com/office/drawing/2014/main" id="{5DB8316D-9B47-8BC1-824C-6A318BC5E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37281" y="2724885"/>
                <a:ext cx="821252" cy="1053625"/>
              </a:xfrm>
              <a:prstGeom prst="rect">
                <a:avLst/>
              </a:prstGeom>
            </p:spPr>
          </p:pic>
        </p:grpSp>
        <p:sp>
          <p:nvSpPr>
            <p:cNvPr id="55" name="Graphic 53" descr="Line arrow: Slight curve with solid fill">
              <a:extLst>
                <a:ext uri="{FF2B5EF4-FFF2-40B4-BE49-F238E27FC236}">
                  <a16:creationId xmlns:a16="http://schemas.microsoft.com/office/drawing/2014/main" id="{516D8D77-DA0A-C0BC-63BF-104566374015}"/>
                </a:ext>
              </a:extLst>
            </p:cNvPr>
            <p:cNvSpPr/>
            <p:nvPr/>
          </p:nvSpPr>
          <p:spPr>
            <a:xfrm rot="19543053">
              <a:off x="5508336" y="3567394"/>
              <a:ext cx="1051182" cy="272369"/>
            </a:xfrm>
            <a:custGeom>
              <a:avLst/>
              <a:gdLst>
                <a:gd name="csX0" fmla="*/ 1217781 w 1230990"/>
                <a:gd name="csY0" fmla="*/ 138052 h 318946"/>
                <a:gd name="csX1" fmla="*/ 1012305 w 1230990"/>
                <a:gd name="csY1" fmla="*/ 4702 h 318946"/>
                <a:gd name="csX2" fmla="*/ 956533 w 1230990"/>
                <a:gd name="csY2" fmla="*/ 8512 h 318946"/>
                <a:gd name="csX3" fmla="*/ 950662 w 1230990"/>
                <a:gd name="csY3" fmla="*/ 44707 h 318946"/>
                <a:gd name="csX4" fmla="*/ 1081286 w 1230990"/>
                <a:gd name="csY4" fmla="*/ 129479 h 318946"/>
                <a:gd name="csX5" fmla="*/ 924243 w 1230990"/>
                <a:gd name="csY5" fmla="*/ 129479 h 318946"/>
                <a:gd name="csX6" fmla="*/ 792151 w 1230990"/>
                <a:gd name="csY6" fmla="*/ 130432 h 318946"/>
                <a:gd name="csX7" fmla="*/ 84726 w 1230990"/>
                <a:gd name="csY7" fmla="*/ 41849 h 318946"/>
                <a:gd name="csX8" fmla="*/ 26018 w 1230990"/>
                <a:gd name="csY8" fmla="*/ 27562 h 318946"/>
                <a:gd name="csX9" fmla="*/ 4003 w 1230990"/>
                <a:gd name="csY9" fmla="*/ 65662 h 318946"/>
                <a:gd name="csX10" fmla="*/ 633641 w 1230990"/>
                <a:gd name="csY10" fmla="*/ 189487 h 318946"/>
                <a:gd name="csX11" fmla="*/ 793619 w 1230990"/>
                <a:gd name="csY11" fmla="*/ 188534 h 318946"/>
                <a:gd name="csX12" fmla="*/ 924243 w 1230990"/>
                <a:gd name="csY12" fmla="*/ 187582 h 318946"/>
                <a:gd name="csX13" fmla="*/ 1082754 w 1230990"/>
                <a:gd name="csY13" fmla="*/ 187582 h 318946"/>
                <a:gd name="csX14" fmla="*/ 952130 w 1230990"/>
                <a:gd name="csY14" fmla="*/ 272354 h 318946"/>
                <a:gd name="csX15" fmla="*/ 955065 w 1230990"/>
                <a:gd name="csY15" fmla="*/ 310454 h 318946"/>
                <a:gd name="csX16" fmla="*/ 1013772 w 1230990"/>
                <a:gd name="csY16" fmla="*/ 312359 h 318946"/>
                <a:gd name="csX17" fmla="*/ 1219249 w 1230990"/>
                <a:gd name="csY17" fmla="*/ 179009 h 318946"/>
                <a:gd name="csX18" fmla="*/ 1228055 w 1230990"/>
                <a:gd name="csY18" fmla="*/ 169484 h 318946"/>
                <a:gd name="csX19" fmla="*/ 1229523 w 1230990"/>
                <a:gd name="csY19" fmla="*/ 166627 h 318946"/>
                <a:gd name="csX20" fmla="*/ 1230990 w 1230990"/>
                <a:gd name="csY20" fmla="*/ 164722 h 318946"/>
                <a:gd name="csX21" fmla="*/ 1230990 w 1230990"/>
                <a:gd name="csY21" fmla="*/ 161864 h 318946"/>
                <a:gd name="csX22" fmla="*/ 1230990 w 1230990"/>
                <a:gd name="csY22" fmla="*/ 159007 h 318946"/>
                <a:gd name="csX23" fmla="*/ 1230990 w 1230990"/>
                <a:gd name="csY23" fmla="*/ 157102 h 318946"/>
                <a:gd name="csX24" fmla="*/ 1217781 w 1230990"/>
                <a:gd name="csY24" fmla="*/ 138052 h 318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230990" h="318946">
                  <a:moveTo>
                    <a:pt x="1217781" y="138052"/>
                  </a:moveTo>
                  <a:lnTo>
                    <a:pt x="1012305" y="4702"/>
                  </a:lnTo>
                  <a:cubicBezTo>
                    <a:pt x="994693" y="-2918"/>
                    <a:pt x="971209" y="-1013"/>
                    <a:pt x="956533" y="8512"/>
                  </a:cubicBezTo>
                  <a:cubicBezTo>
                    <a:pt x="941856" y="18037"/>
                    <a:pt x="938920" y="33277"/>
                    <a:pt x="950662" y="44707"/>
                  </a:cubicBezTo>
                  <a:lnTo>
                    <a:pt x="1081286" y="129479"/>
                  </a:lnTo>
                  <a:lnTo>
                    <a:pt x="924243" y="129479"/>
                  </a:lnTo>
                  <a:cubicBezTo>
                    <a:pt x="883148" y="129479"/>
                    <a:pt x="839117" y="130432"/>
                    <a:pt x="792151" y="130432"/>
                  </a:cubicBezTo>
                  <a:cubicBezTo>
                    <a:pt x="536774" y="133289"/>
                    <a:pt x="149304" y="137099"/>
                    <a:pt x="84726" y="41849"/>
                  </a:cubicBezTo>
                  <a:cubicBezTo>
                    <a:pt x="74452" y="27562"/>
                    <a:pt x="49501" y="20894"/>
                    <a:pt x="26018" y="27562"/>
                  </a:cubicBezTo>
                  <a:cubicBezTo>
                    <a:pt x="4003" y="34229"/>
                    <a:pt x="-6271" y="50422"/>
                    <a:pt x="4003" y="65662"/>
                  </a:cubicBezTo>
                  <a:cubicBezTo>
                    <a:pt x="78855" y="174247"/>
                    <a:pt x="360651" y="189487"/>
                    <a:pt x="633641" y="189487"/>
                  </a:cubicBezTo>
                  <a:cubicBezTo>
                    <a:pt x="687946" y="189487"/>
                    <a:pt x="742250" y="188534"/>
                    <a:pt x="793619" y="188534"/>
                  </a:cubicBezTo>
                  <a:cubicBezTo>
                    <a:pt x="840585" y="187582"/>
                    <a:pt x="884616" y="187582"/>
                    <a:pt x="924243" y="187582"/>
                  </a:cubicBezTo>
                  <a:lnTo>
                    <a:pt x="1082754" y="187582"/>
                  </a:lnTo>
                  <a:lnTo>
                    <a:pt x="952130" y="272354"/>
                  </a:lnTo>
                  <a:cubicBezTo>
                    <a:pt x="938920" y="283784"/>
                    <a:pt x="940388" y="299977"/>
                    <a:pt x="955065" y="310454"/>
                  </a:cubicBezTo>
                  <a:cubicBezTo>
                    <a:pt x="969742" y="320932"/>
                    <a:pt x="996160" y="321884"/>
                    <a:pt x="1013772" y="312359"/>
                  </a:cubicBezTo>
                  <a:lnTo>
                    <a:pt x="1219249" y="179009"/>
                  </a:lnTo>
                  <a:cubicBezTo>
                    <a:pt x="1223652" y="176152"/>
                    <a:pt x="1226587" y="173294"/>
                    <a:pt x="1228055" y="169484"/>
                  </a:cubicBezTo>
                  <a:cubicBezTo>
                    <a:pt x="1228055" y="168532"/>
                    <a:pt x="1229523" y="167579"/>
                    <a:pt x="1229523" y="166627"/>
                  </a:cubicBezTo>
                  <a:cubicBezTo>
                    <a:pt x="1229523" y="165674"/>
                    <a:pt x="1229523" y="165674"/>
                    <a:pt x="1230990" y="164722"/>
                  </a:cubicBezTo>
                  <a:cubicBezTo>
                    <a:pt x="1230990" y="163769"/>
                    <a:pt x="1230990" y="162817"/>
                    <a:pt x="1230990" y="161864"/>
                  </a:cubicBezTo>
                  <a:cubicBezTo>
                    <a:pt x="1230990" y="160912"/>
                    <a:pt x="1230990" y="159959"/>
                    <a:pt x="1230990" y="159007"/>
                  </a:cubicBezTo>
                  <a:cubicBezTo>
                    <a:pt x="1230990" y="158054"/>
                    <a:pt x="1230990" y="158054"/>
                    <a:pt x="1230990" y="157102"/>
                  </a:cubicBezTo>
                  <a:cubicBezTo>
                    <a:pt x="1229523" y="149482"/>
                    <a:pt x="1225120" y="142814"/>
                    <a:pt x="1217781" y="138052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22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24EFF-D7CE-6E7F-75EB-3E77FE089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Peer-to-Peer Works</a:t>
            </a:r>
          </a:p>
        </p:txBody>
      </p:sp>
    </p:spTree>
    <p:extLst>
      <p:ext uri="{BB962C8B-B14F-4D97-AF65-F5344CB8AC3E}">
        <p14:creationId xmlns:p14="http://schemas.microsoft.com/office/powerpoint/2010/main" val="286833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6CE0CB-4D54-36D6-B82A-AFCB0D4FA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9211" y="330438"/>
            <a:ext cx="10146790" cy="714304"/>
          </a:xfrm>
        </p:spPr>
        <p:txBody>
          <a:bodyPr/>
          <a:lstStyle/>
          <a:p>
            <a:r>
              <a:rPr lang="en-US" dirty="0"/>
              <a:t>Receipt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DF67F-9B0B-0901-A29F-FC3505D72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Federal Election Commission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2CE6CB1-5B7B-87C3-4F8C-55684B46674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5051140"/>
              </p:ext>
            </p:extLst>
          </p:nvPr>
        </p:nvGraphicFramePr>
        <p:xfrm>
          <a:off x="488731" y="1044742"/>
          <a:ext cx="11207750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348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2_Office Theme">
  <a:themeElements>
    <a:clrScheme name="Custom 1">
      <a:dk1>
        <a:srgbClr val="071E26"/>
      </a:dk1>
      <a:lt1>
        <a:srgbClr val="FFFFFF"/>
      </a:lt1>
      <a:dk2>
        <a:srgbClr val="0079C1"/>
      </a:dk2>
      <a:lt2>
        <a:srgbClr val="0097E9"/>
      </a:lt2>
      <a:accent1>
        <a:srgbClr val="66C1F2"/>
      </a:accent1>
      <a:accent2>
        <a:srgbClr val="B7E6FF"/>
      </a:accent2>
      <a:accent3>
        <a:srgbClr val="89CB6A"/>
      </a:accent3>
      <a:accent4>
        <a:srgbClr val="FFE180"/>
      </a:accent4>
      <a:accent5>
        <a:srgbClr val="000000"/>
      </a:accent5>
      <a:accent6>
        <a:srgbClr val="5F6368"/>
      </a:accent6>
      <a:hlink>
        <a:srgbClr val="071E26"/>
      </a:hlink>
      <a:folHlink>
        <a:srgbClr val="071E26"/>
      </a:folHlink>
    </a:clrScheme>
    <a:fontScheme name="Custom 1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C4CB578F94347ACE3CEC6823A44E6" ma:contentTypeVersion="19" ma:contentTypeDescription="Create a new document." ma:contentTypeScope="" ma:versionID="e53995b5669742b88605e7434cabcb77">
  <xsd:schema xmlns:xsd="http://www.w3.org/2001/XMLSchema" xmlns:xs="http://www.w3.org/2001/XMLSchema" xmlns:p="http://schemas.microsoft.com/office/2006/metadata/properties" xmlns:ns2="ff5d2f3e-18b7-402e-b0a7-47a975bdbd8f" xmlns:ns3="b1617f86-d3b6-4fa6-b566-2cceeb7e3c34" targetNamespace="http://schemas.microsoft.com/office/2006/metadata/properties" ma:root="true" ma:fieldsID="ece4e92c38a6865dccab3b3c2a95937c" ns2:_="" ns3:_="">
    <xsd:import namespace="ff5d2f3e-18b7-402e-b0a7-47a975bdbd8f"/>
    <xsd:import namespace="b1617f86-d3b6-4fa6-b566-2cceeb7e3c34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d2f3e-18b7-402e-b0a7-47a975bdbd8f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format="DateTim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" ma:format="DateTime" ma:internalName="PublishingExpirationDate" ma:readOnly="false">
      <xsd:simpleType>
        <xsd:restriction base="dms:Unknow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fdebe4-1e75-49ff-8005-cca5bad34b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17f86-d3b6-4fa6-b566-2cceeb7e3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c37b2f-6dc8-4d09-996c-3781a6a96c30}" ma:internalName="TaxCatchAll" ma:showField="CatchAllData" ma:web="b1617f86-d3b6-4fa6-b566-2cceeb7e3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617f86-d3b6-4fa6-b566-2cceeb7e3c34" xsi:nil="true"/>
    <lcf76f155ced4ddcb4097134ff3c332f xmlns="ff5d2f3e-18b7-402e-b0a7-47a975bdbd8f">
      <Terms xmlns="http://schemas.microsoft.com/office/infopath/2007/PartnerControls"/>
    </lcf76f155ced4ddcb4097134ff3c332f>
    <PublishingStartDate xmlns="ff5d2f3e-18b7-402e-b0a7-47a975bdbd8f" xsi:nil="true"/>
    <PublishingExpirationDate xmlns="ff5d2f3e-18b7-402e-b0a7-47a975bdbd8f" xsi:nil="true"/>
  </documentManagement>
</p:properties>
</file>

<file path=customXml/itemProps1.xml><?xml version="1.0" encoding="utf-8"?>
<ds:datastoreItem xmlns:ds="http://schemas.openxmlformats.org/officeDocument/2006/customXml" ds:itemID="{0D7B8344-EA8E-49E9-B08A-FD51067925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AF1B5F-AD18-45AC-B9E7-9EFB916CB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5d2f3e-18b7-402e-b0a7-47a975bdbd8f"/>
    <ds:schemaRef ds:uri="b1617f86-d3b6-4fa6-b566-2cceeb7e3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890AE-27C5-4DE1-ADC2-61301F1FE814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17065ffe-9a5b-44b5-883a-74ff5899dbb5"/>
    <ds:schemaRef ds:uri="8ed6cd41-2e15-4450-b945-f43ad71e0e86"/>
    <ds:schemaRef ds:uri="b1617f86-d3b6-4fa6-b566-2cceeb7e3c34"/>
    <ds:schemaRef ds:uri="ff5d2f3e-18b7-402e-b0a7-47a975bdbd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173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Helvetica</vt:lpstr>
      <vt:lpstr>HelveticaNeue-Bold</vt:lpstr>
      <vt:lpstr>System Font Regular</vt:lpstr>
      <vt:lpstr>2_Office Theme</vt:lpstr>
      <vt:lpstr>Recruiting and Activating Peer Champions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Sardella, Caroline</dc:creator>
  <cp:lastModifiedBy>Pennell, June Marie</cp:lastModifiedBy>
  <cp:revision>2</cp:revision>
  <cp:lastPrinted>2026-02-02T17:32:43Z</cp:lastPrinted>
  <dcterms:created xsi:type="dcterms:W3CDTF">2026-01-07T17:44:13Z</dcterms:created>
  <dcterms:modified xsi:type="dcterms:W3CDTF">2026-06-11T17:37:35Z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0x010100794C4CB578F94347ACE3CEC6823A44E6</vt:lpwstr>
  </property>
  <property fmtid="{D5CDD505-2E9C-101B-9397-08002B2CF9AE}" pid="3" name="MSIP_Label_0287d0e1-19b3-4b0a-b71d-2cfceb21e38f_Enabled">
    <vt:lpwstr>true</vt:lpwstr>
  </property>
  <property fmtid="{D5CDD505-2E9C-101B-9397-08002B2CF9AE}" pid="4" name="MSIP_Label_0287d0e1-19b3-4b0a-b71d-2cfceb21e38f_SetDate">
    <vt:lpwstr>2026-01-07T20:03:35Z</vt:lpwstr>
  </property>
  <property fmtid="{D5CDD505-2E9C-101B-9397-08002B2CF9AE}" pid="5" name="MSIP_Label_0287d0e1-19b3-4b0a-b71d-2cfceb21e38f_Method">
    <vt:lpwstr>Standard</vt:lpwstr>
  </property>
  <property fmtid="{D5CDD505-2E9C-101B-9397-08002B2CF9AE}" pid="6" name="MSIP_Label_0287d0e1-19b3-4b0a-b71d-2cfceb21e38f_Name">
    <vt:lpwstr>0287d0e1-19b3-4b0a-b71d-2cfceb21e38f</vt:lpwstr>
  </property>
  <property fmtid="{D5CDD505-2E9C-101B-9397-08002B2CF9AE}" pid="7" name="MSIP_Label_0287d0e1-19b3-4b0a-b71d-2cfceb21e38f_SiteId">
    <vt:lpwstr>b4a568b9-c3f7-451f-9e53-b6d9c8b4e9df</vt:lpwstr>
  </property>
  <property fmtid="{D5CDD505-2E9C-101B-9397-08002B2CF9AE}" pid="8" name="MSIP_Label_0287d0e1-19b3-4b0a-b71d-2cfceb21e38f_ActionId">
    <vt:lpwstr>221a21c3-ec25-431f-864d-b9f40c82bc52</vt:lpwstr>
  </property>
  <property fmtid="{D5CDD505-2E9C-101B-9397-08002B2CF9AE}" pid="9" name="MSIP_Label_0287d0e1-19b3-4b0a-b71d-2cfceb21e38f_ContentBits">
    <vt:lpwstr>0</vt:lpwstr>
  </property>
  <property fmtid="{D5CDD505-2E9C-101B-9397-08002B2CF9AE}" pid="10" name="MSIP_Label_0287d0e1-19b3-4b0a-b71d-2cfceb21e38f_Tag">
    <vt:lpwstr>10, 3, 0, 1</vt:lpwstr>
  </property>
  <property fmtid="{D5CDD505-2E9C-101B-9397-08002B2CF9AE}" pid="11" name="MediaServiceImageTags">
    <vt:lpwstr/>
  </property>
</Properties>
</file>