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5" r:id="rId5"/>
    <p:sldMasterId id="2147483708" r:id="rId6"/>
    <p:sldMasterId id="2147483718" r:id="rId7"/>
  </p:sldMasterIdLst>
  <p:notesMasterIdLst>
    <p:notesMasterId r:id="rId38"/>
  </p:notesMasterIdLst>
  <p:sldIdLst>
    <p:sldId id="265" r:id="rId8"/>
    <p:sldId id="259" r:id="rId9"/>
    <p:sldId id="258" r:id="rId10"/>
    <p:sldId id="266" r:id="rId11"/>
    <p:sldId id="262" r:id="rId12"/>
    <p:sldId id="264" r:id="rId13"/>
    <p:sldId id="261" r:id="rId14"/>
    <p:sldId id="273" r:id="rId15"/>
    <p:sldId id="268" r:id="rId16"/>
    <p:sldId id="269" r:id="rId17"/>
    <p:sldId id="271" r:id="rId18"/>
    <p:sldId id="274" r:id="rId19"/>
    <p:sldId id="267" r:id="rId20"/>
    <p:sldId id="276" r:id="rId21"/>
    <p:sldId id="277" r:id="rId22"/>
    <p:sldId id="270" r:id="rId23"/>
    <p:sldId id="275" r:id="rId24"/>
    <p:sldId id="272" r:id="rId25"/>
    <p:sldId id="278" r:id="rId26"/>
    <p:sldId id="279" r:id="rId27"/>
    <p:sldId id="280" r:id="rId28"/>
    <p:sldId id="282" r:id="rId29"/>
    <p:sldId id="281" r:id="rId30"/>
    <p:sldId id="288" r:id="rId31"/>
    <p:sldId id="289" r:id="rId32"/>
    <p:sldId id="283" r:id="rId33"/>
    <p:sldId id="284" r:id="rId34"/>
    <p:sldId id="285" r:id="rId35"/>
    <p:sldId id="286" r:id="rId36"/>
    <p:sldId id="28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96" d="100"/>
          <a:sy n="96" d="100"/>
        </p:scale>
        <p:origin x="78" y="150"/>
      </p:cViewPr>
      <p:guideLst/>
    </p:cSldViewPr>
  </p:slideViewPr>
  <p:notesTextViewPr>
    <p:cViewPr>
      <p:scale>
        <a:sx n="1" d="1"/>
        <a:sy n="1" d="1"/>
      </p:scale>
      <p:origin x="0" y="0"/>
    </p:cViewPr>
  </p:notesTextViewPr>
  <p:notesViewPr>
    <p:cSldViewPr snapToGrid="0">
      <p:cViewPr varScale="1">
        <p:scale>
          <a:sx n="75" d="100"/>
          <a:sy n="75" d="100"/>
        </p:scale>
        <p:origin x="294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620A8C-B868-4149-97FE-5DA0980DD26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BA6B2EA-6D3B-46BB-82F9-8D83594279C8}">
      <dgm:prSet phldrT="[Text]"/>
      <dgm:spPr/>
      <dgm:t>
        <a:bodyPr/>
        <a:lstStyle/>
        <a:p>
          <a:r>
            <a:rPr lang="en-US" dirty="0" smtClean="0"/>
            <a:t>Federal</a:t>
          </a:r>
          <a:endParaRPr lang="en-US" dirty="0"/>
        </a:p>
      </dgm:t>
    </dgm:pt>
    <dgm:pt modelId="{6B630C7F-D0E2-499E-9330-111DB6EC27F8}" type="parTrans" cxnId="{B9218D85-521C-4DC4-903F-C9A4189DDBB4}">
      <dgm:prSet/>
      <dgm:spPr/>
      <dgm:t>
        <a:bodyPr/>
        <a:lstStyle/>
        <a:p>
          <a:endParaRPr lang="en-US"/>
        </a:p>
      </dgm:t>
    </dgm:pt>
    <dgm:pt modelId="{E2E0C9EF-5AF9-4D8C-AD69-1227F9DF6616}" type="sibTrans" cxnId="{B9218D85-521C-4DC4-903F-C9A4189DDBB4}">
      <dgm:prSet/>
      <dgm:spPr/>
      <dgm:t>
        <a:bodyPr/>
        <a:lstStyle/>
        <a:p>
          <a:endParaRPr lang="en-US"/>
        </a:p>
      </dgm:t>
    </dgm:pt>
    <dgm:pt modelId="{D39DA9DC-33F9-4A51-BF6D-6D1C7665DAA3}">
      <dgm:prSet phldrT="[Text]" custT="1"/>
      <dgm:spPr/>
      <dgm:t>
        <a:bodyPr/>
        <a:lstStyle/>
        <a:p>
          <a:pPr marL="171450" lvl="1" indent="0" defTabSz="800100">
            <a:lnSpc>
              <a:spcPct val="90000"/>
            </a:lnSpc>
            <a:spcBef>
              <a:spcPct val="0"/>
            </a:spcBef>
            <a:spcAft>
              <a:spcPct val="15000"/>
            </a:spcAft>
            <a:buNone/>
          </a:pPr>
          <a:r>
            <a:rPr lang="en-US" sz="3000" dirty="0" smtClean="0"/>
            <a:t>White House</a:t>
          </a:r>
          <a:endParaRPr lang="en-US" sz="3000" dirty="0"/>
        </a:p>
      </dgm:t>
    </dgm:pt>
    <dgm:pt modelId="{DAE9CB79-C071-4CB6-A17B-2A248B65646A}" type="parTrans" cxnId="{806CDE91-CDBD-4839-A9D6-25C546229275}">
      <dgm:prSet/>
      <dgm:spPr/>
      <dgm:t>
        <a:bodyPr/>
        <a:lstStyle/>
        <a:p>
          <a:endParaRPr lang="en-US"/>
        </a:p>
      </dgm:t>
    </dgm:pt>
    <dgm:pt modelId="{D79AF49D-B306-4F5B-BDBC-EA614BEE148D}" type="sibTrans" cxnId="{806CDE91-CDBD-4839-A9D6-25C546229275}">
      <dgm:prSet/>
      <dgm:spPr/>
      <dgm:t>
        <a:bodyPr/>
        <a:lstStyle/>
        <a:p>
          <a:endParaRPr lang="en-US"/>
        </a:p>
      </dgm:t>
    </dgm:pt>
    <dgm:pt modelId="{7182D65C-B1C1-492E-8634-D25078470A6E}">
      <dgm:prSet phldrT="[Text]"/>
      <dgm:spPr/>
      <dgm:t>
        <a:bodyPr/>
        <a:lstStyle/>
        <a:p>
          <a:r>
            <a:rPr lang="en-US" dirty="0" smtClean="0"/>
            <a:t>States</a:t>
          </a:r>
          <a:endParaRPr lang="en-US" dirty="0"/>
        </a:p>
      </dgm:t>
    </dgm:pt>
    <dgm:pt modelId="{213BBE2C-ACA1-4D98-AFAE-64A68F7AC5E0}" type="parTrans" cxnId="{151D7507-74B0-4903-BF65-AA77EF7EDF2D}">
      <dgm:prSet/>
      <dgm:spPr/>
      <dgm:t>
        <a:bodyPr/>
        <a:lstStyle/>
        <a:p>
          <a:endParaRPr lang="en-US"/>
        </a:p>
      </dgm:t>
    </dgm:pt>
    <dgm:pt modelId="{182F7A0E-8DA9-4201-9593-D940F6AC3FC8}" type="sibTrans" cxnId="{151D7507-74B0-4903-BF65-AA77EF7EDF2D}">
      <dgm:prSet/>
      <dgm:spPr/>
      <dgm:t>
        <a:bodyPr/>
        <a:lstStyle/>
        <a:p>
          <a:endParaRPr lang="en-US"/>
        </a:p>
      </dgm:t>
    </dgm:pt>
    <dgm:pt modelId="{39B3101B-E175-44A7-8762-B483014A1D7A}">
      <dgm:prSet phldrT="[Text]" custT="1"/>
      <dgm:spPr/>
      <dgm:t>
        <a:bodyPr/>
        <a:lstStyle/>
        <a:p>
          <a:r>
            <a:rPr lang="en-US" sz="3000" dirty="0" smtClean="0"/>
            <a:t>11 states holding gubernatorial elections </a:t>
          </a:r>
          <a:endParaRPr lang="en-US" sz="3000" dirty="0"/>
        </a:p>
      </dgm:t>
    </dgm:pt>
    <dgm:pt modelId="{437EECBB-322F-4F97-9329-CFF4953A64ED}" type="parTrans" cxnId="{393E4ACD-D550-4A0B-B754-09495E02E12B}">
      <dgm:prSet/>
      <dgm:spPr/>
      <dgm:t>
        <a:bodyPr/>
        <a:lstStyle/>
        <a:p>
          <a:endParaRPr lang="en-US"/>
        </a:p>
      </dgm:t>
    </dgm:pt>
    <dgm:pt modelId="{E6298E94-7537-43FE-BF7B-8B4FF22093DC}" type="sibTrans" cxnId="{393E4ACD-D550-4A0B-B754-09495E02E12B}">
      <dgm:prSet/>
      <dgm:spPr/>
      <dgm:t>
        <a:bodyPr/>
        <a:lstStyle/>
        <a:p>
          <a:endParaRPr lang="en-US"/>
        </a:p>
      </dgm:t>
    </dgm:pt>
    <dgm:pt modelId="{BADBCA19-86F9-4516-92EE-F0FA9FC58068}">
      <dgm:prSet phldrT="[Text]" custT="1"/>
      <dgm:spPr/>
      <dgm:t>
        <a:bodyPr/>
        <a:lstStyle/>
        <a:p>
          <a:r>
            <a:rPr lang="en-US" sz="3000" dirty="0" smtClean="0"/>
            <a:t>All states except 6 have one or both houses up for elections</a:t>
          </a:r>
          <a:endParaRPr lang="en-US" sz="3000" dirty="0"/>
        </a:p>
      </dgm:t>
    </dgm:pt>
    <dgm:pt modelId="{2C514949-E839-4848-A407-24BA6E683E53}" type="sibTrans" cxnId="{CF65D2AA-4ED9-4291-A110-4347143E622F}">
      <dgm:prSet/>
      <dgm:spPr/>
      <dgm:t>
        <a:bodyPr/>
        <a:lstStyle/>
        <a:p>
          <a:endParaRPr lang="en-US"/>
        </a:p>
      </dgm:t>
    </dgm:pt>
    <dgm:pt modelId="{02A59CB1-A57D-4E4D-8DF5-D08322302ACA}" type="parTrans" cxnId="{CF65D2AA-4ED9-4291-A110-4347143E622F}">
      <dgm:prSet/>
      <dgm:spPr/>
      <dgm:t>
        <a:bodyPr/>
        <a:lstStyle/>
        <a:p>
          <a:endParaRPr lang="en-US"/>
        </a:p>
      </dgm:t>
    </dgm:pt>
    <dgm:pt modelId="{0C8E5A9C-4BEF-4677-B744-81164E8747A6}">
      <dgm:prSet phldrT="[Text]" custT="1"/>
      <dgm:spPr/>
      <dgm:t>
        <a:bodyPr/>
        <a:lstStyle/>
        <a:p>
          <a:pPr marL="171450" lvl="1" indent="0" defTabSz="800100">
            <a:lnSpc>
              <a:spcPct val="90000"/>
            </a:lnSpc>
            <a:spcBef>
              <a:spcPct val="0"/>
            </a:spcBef>
            <a:spcAft>
              <a:spcPct val="15000"/>
            </a:spcAft>
            <a:buNone/>
          </a:pPr>
          <a:r>
            <a:rPr lang="en-US" sz="3000" dirty="0" smtClean="0"/>
            <a:t>435 House seats</a:t>
          </a:r>
          <a:endParaRPr lang="en-US" sz="3000" dirty="0"/>
        </a:p>
      </dgm:t>
    </dgm:pt>
    <dgm:pt modelId="{11BC3BA2-51D8-4297-987A-2249AB1EBC71}" type="sibTrans" cxnId="{5B3534FB-9A08-44DD-905A-4CA4E2A0ED7B}">
      <dgm:prSet/>
      <dgm:spPr/>
      <dgm:t>
        <a:bodyPr/>
        <a:lstStyle/>
        <a:p>
          <a:endParaRPr lang="en-US"/>
        </a:p>
      </dgm:t>
    </dgm:pt>
    <dgm:pt modelId="{C88A8296-A473-4497-89EC-691BA441963B}" type="parTrans" cxnId="{5B3534FB-9A08-44DD-905A-4CA4E2A0ED7B}">
      <dgm:prSet/>
      <dgm:spPr/>
      <dgm:t>
        <a:bodyPr/>
        <a:lstStyle/>
        <a:p>
          <a:endParaRPr lang="en-US"/>
        </a:p>
      </dgm:t>
    </dgm:pt>
    <dgm:pt modelId="{ECBB5C5C-4ACA-448F-B6B9-BC317F12B7D2}">
      <dgm:prSet phldrT="[Text]" custT="1"/>
      <dgm:spPr/>
      <dgm:t>
        <a:bodyPr/>
        <a:lstStyle/>
        <a:p>
          <a:pPr marL="171450" lvl="1" indent="0" defTabSz="800100">
            <a:lnSpc>
              <a:spcPct val="90000"/>
            </a:lnSpc>
            <a:spcBef>
              <a:spcPct val="0"/>
            </a:spcBef>
            <a:spcAft>
              <a:spcPct val="15000"/>
            </a:spcAft>
            <a:buNone/>
          </a:pPr>
          <a:r>
            <a:rPr lang="en-US" sz="3000" dirty="0" smtClean="0"/>
            <a:t>35 Senate seats</a:t>
          </a:r>
          <a:endParaRPr lang="en-US" sz="3000" dirty="0"/>
        </a:p>
      </dgm:t>
    </dgm:pt>
    <dgm:pt modelId="{B1E19179-A86A-4362-A923-E08E2ED15274}" type="sibTrans" cxnId="{C9357053-8A9B-4668-860F-5D99A83CE9AE}">
      <dgm:prSet/>
      <dgm:spPr/>
      <dgm:t>
        <a:bodyPr/>
        <a:lstStyle/>
        <a:p>
          <a:endParaRPr lang="en-US"/>
        </a:p>
      </dgm:t>
    </dgm:pt>
    <dgm:pt modelId="{3509F4E3-28B0-40CC-8C83-5B9D87189817}" type="parTrans" cxnId="{C9357053-8A9B-4668-860F-5D99A83CE9AE}">
      <dgm:prSet/>
      <dgm:spPr/>
      <dgm:t>
        <a:bodyPr/>
        <a:lstStyle/>
        <a:p>
          <a:endParaRPr lang="en-US"/>
        </a:p>
      </dgm:t>
    </dgm:pt>
    <dgm:pt modelId="{93B04E16-E407-4166-8175-2B531D3F6A7A}">
      <dgm:prSet phldrT="[Text]" custT="1"/>
      <dgm:spPr/>
      <dgm:t>
        <a:bodyPr/>
        <a:lstStyle/>
        <a:p>
          <a:pPr marL="171450" lvl="1" indent="0" defTabSz="800100">
            <a:lnSpc>
              <a:spcPct val="90000"/>
            </a:lnSpc>
            <a:spcBef>
              <a:spcPct val="0"/>
            </a:spcBef>
            <a:spcAft>
              <a:spcPct val="15000"/>
            </a:spcAft>
            <a:buNone/>
          </a:pPr>
          <a:endParaRPr lang="en-US" sz="3000" dirty="0"/>
        </a:p>
      </dgm:t>
    </dgm:pt>
    <dgm:pt modelId="{CF54DC2A-E2D2-423E-8644-21C6B08B36E9}" type="parTrans" cxnId="{DA3FBA27-87A8-442C-B13B-D2D964032D5E}">
      <dgm:prSet/>
      <dgm:spPr/>
      <dgm:t>
        <a:bodyPr/>
        <a:lstStyle/>
        <a:p>
          <a:endParaRPr lang="en-US"/>
        </a:p>
      </dgm:t>
    </dgm:pt>
    <dgm:pt modelId="{D2E3AD47-66A1-4446-A5CA-80E195750794}" type="sibTrans" cxnId="{DA3FBA27-87A8-442C-B13B-D2D964032D5E}">
      <dgm:prSet/>
      <dgm:spPr/>
      <dgm:t>
        <a:bodyPr/>
        <a:lstStyle/>
        <a:p>
          <a:endParaRPr lang="en-US"/>
        </a:p>
      </dgm:t>
    </dgm:pt>
    <dgm:pt modelId="{F741CE5B-E8CE-44D9-8AF5-D9DBB15EFA1C}">
      <dgm:prSet phldrT="[Text]" custT="1"/>
      <dgm:spPr/>
      <dgm:t>
        <a:bodyPr/>
        <a:lstStyle/>
        <a:p>
          <a:pPr marL="171450" lvl="1" indent="0" defTabSz="800100">
            <a:lnSpc>
              <a:spcPct val="90000"/>
            </a:lnSpc>
            <a:spcBef>
              <a:spcPct val="0"/>
            </a:spcBef>
            <a:spcAft>
              <a:spcPct val="15000"/>
            </a:spcAft>
            <a:buNone/>
          </a:pPr>
          <a:endParaRPr lang="en-US" sz="3000" dirty="0"/>
        </a:p>
      </dgm:t>
    </dgm:pt>
    <dgm:pt modelId="{DF9566C5-AB97-4BD5-BA89-D841644CAB7A}" type="parTrans" cxnId="{726C0115-25AF-4EAE-863D-134897EFFAAA}">
      <dgm:prSet/>
      <dgm:spPr/>
      <dgm:t>
        <a:bodyPr/>
        <a:lstStyle/>
        <a:p>
          <a:endParaRPr lang="en-US"/>
        </a:p>
      </dgm:t>
    </dgm:pt>
    <dgm:pt modelId="{FDAECC1D-1D15-4C30-9C9B-2C44F78DB57B}" type="sibTrans" cxnId="{726C0115-25AF-4EAE-863D-134897EFFAAA}">
      <dgm:prSet/>
      <dgm:spPr/>
      <dgm:t>
        <a:bodyPr/>
        <a:lstStyle/>
        <a:p>
          <a:endParaRPr lang="en-US"/>
        </a:p>
      </dgm:t>
    </dgm:pt>
    <dgm:pt modelId="{ED1C7021-7658-4130-AAA9-2019C3185351}">
      <dgm:prSet phldrT="[Text]" custT="1"/>
      <dgm:spPr/>
      <dgm:t>
        <a:bodyPr/>
        <a:lstStyle/>
        <a:p>
          <a:endParaRPr lang="en-US" sz="3000" dirty="0"/>
        </a:p>
      </dgm:t>
    </dgm:pt>
    <dgm:pt modelId="{E8F7047C-048E-43A7-858C-A3E171E31805}" type="parTrans" cxnId="{791828DF-29A6-4685-92E4-D67A349DF27E}">
      <dgm:prSet/>
      <dgm:spPr/>
      <dgm:t>
        <a:bodyPr/>
        <a:lstStyle/>
        <a:p>
          <a:endParaRPr lang="en-US"/>
        </a:p>
      </dgm:t>
    </dgm:pt>
    <dgm:pt modelId="{8BD3D0AB-37F5-4664-A9DE-3807152B7107}" type="sibTrans" cxnId="{791828DF-29A6-4685-92E4-D67A349DF27E}">
      <dgm:prSet/>
      <dgm:spPr/>
      <dgm:t>
        <a:bodyPr/>
        <a:lstStyle/>
        <a:p>
          <a:endParaRPr lang="en-US"/>
        </a:p>
      </dgm:t>
    </dgm:pt>
    <dgm:pt modelId="{F57896D0-E79E-4F0D-9032-B56B668AB2BB}" type="pres">
      <dgm:prSet presAssocID="{0B620A8C-B868-4149-97FE-5DA0980DD26D}" presName="Name0" presStyleCnt="0">
        <dgm:presLayoutVars>
          <dgm:dir/>
          <dgm:animLvl val="lvl"/>
          <dgm:resizeHandles val="exact"/>
        </dgm:presLayoutVars>
      </dgm:prSet>
      <dgm:spPr/>
      <dgm:t>
        <a:bodyPr/>
        <a:lstStyle/>
        <a:p>
          <a:endParaRPr lang="en-US"/>
        </a:p>
      </dgm:t>
    </dgm:pt>
    <dgm:pt modelId="{5721D863-A6C4-409A-80D4-BACBC953EE36}" type="pres">
      <dgm:prSet presAssocID="{5BA6B2EA-6D3B-46BB-82F9-8D83594279C8}" presName="composite" presStyleCnt="0"/>
      <dgm:spPr/>
    </dgm:pt>
    <dgm:pt modelId="{E6AF2A90-5719-4DDC-B93C-C7258277D851}" type="pres">
      <dgm:prSet presAssocID="{5BA6B2EA-6D3B-46BB-82F9-8D83594279C8}" presName="parTx" presStyleLbl="alignNode1" presStyleIdx="0" presStyleCnt="2">
        <dgm:presLayoutVars>
          <dgm:chMax val="0"/>
          <dgm:chPref val="0"/>
          <dgm:bulletEnabled val="1"/>
        </dgm:presLayoutVars>
      </dgm:prSet>
      <dgm:spPr/>
      <dgm:t>
        <a:bodyPr/>
        <a:lstStyle/>
        <a:p>
          <a:endParaRPr lang="en-US"/>
        </a:p>
      </dgm:t>
    </dgm:pt>
    <dgm:pt modelId="{DC1A334E-4CBD-425C-84FD-871D247075BB}" type="pres">
      <dgm:prSet presAssocID="{5BA6B2EA-6D3B-46BB-82F9-8D83594279C8}" presName="desTx" presStyleLbl="alignAccFollowNode1" presStyleIdx="0" presStyleCnt="2">
        <dgm:presLayoutVars>
          <dgm:bulletEnabled val="1"/>
        </dgm:presLayoutVars>
      </dgm:prSet>
      <dgm:spPr/>
      <dgm:t>
        <a:bodyPr/>
        <a:lstStyle/>
        <a:p>
          <a:endParaRPr lang="en-US"/>
        </a:p>
      </dgm:t>
    </dgm:pt>
    <dgm:pt modelId="{24AA4AF3-F90E-4064-8E31-ED6B930F010A}" type="pres">
      <dgm:prSet presAssocID="{E2E0C9EF-5AF9-4D8C-AD69-1227F9DF6616}" presName="space" presStyleCnt="0"/>
      <dgm:spPr/>
    </dgm:pt>
    <dgm:pt modelId="{6DA49418-11FD-4606-98E7-F44943101348}" type="pres">
      <dgm:prSet presAssocID="{7182D65C-B1C1-492E-8634-D25078470A6E}" presName="composite" presStyleCnt="0"/>
      <dgm:spPr/>
    </dgm:pt>
    <dgm:pt modelId="{60D2FE7E-ACAB-401D-8E34-4D05973FF1F6}" type="pres">
      <dgm:prSet presAssocID="{7182D65C-B1C1-492E-8634-D25078470A6E}" presName="parTx" presStyleLbl="alignNode1" presStyleIdx="1" presStyleCnt="2">
        <dgm:presLayoutVars>
          <dgm:chMax val="0"/>
          <dgm:chPref val="0"/>
          <dgm:bulletEnabled val="1"/>
        </dgm:presLayoutVars>
      </dgm:prSet>
      <dgm:spPr/>
      <dgm:t>
        <a:bodyPr/>
        <a:lstStyle/>
        <a:p>
          <a:endParaRPr lang="en-US"/>
        </a:p>
      </dgm:t>
    </dgm:pt>
    <dgm:pt modelId="{68DA177D-84AF-4050-B8C3-F78825BFBB05}" type="pres">
      <dgm:prSet presAssocID="{7182D65C-B1C1-492E-8634-D25078470A6E}" presName="desTx" presStyleLbl="alignAccFollowNode1" presStyleIdx="1" presStyleCnt="2">
        <dgm:presLayoutVars>
          <dgm:bulletEnabled val="1"/>
        </dgm:presLayoutVars>
      </dgm:prSet>
      <dgm:spPr/>
      <dgm:t>
        <a:bodyPr/>
        <a:lstStyle/>
        <a:p>
          <a:endParaRPr lang="en-US"/>
        </a:p>
      </dgm:t>
    </dgm:pt>
  </dgm:ptLst>
  <dgm:cxnLst>
    <dgm:cxn modelId="{791828DF-29A6-4685-92E4-D67A349DF27E}" srcId="{7182D65C-B1C1-492E-8634-D25078470A6E}" destId="{ED1C7021-7658-4130-AAA9-2019C3185351}" srcOrd="1" destOrd="0" parTransId="{E8F7047C-048E-43A7-858C-A3E171E31805}" sibTransId="{8BD3D0AB-37F5-4664-A9DE-3807152B7107}"/>
    <dgm:cxn modelId="{CF65D2AA-4ED9-4291-A110-4347143E622F}" srcId="{7182D65C-B1C1-492E-8634-D25078470A6E}" destId="{BADBCA19-86F9-4516-92EE-F0FA9FC58068}" srcOrd="2" destOrd="0" parTransId="{02A59CB1-A57D-4E4D-8DF5-D08322302ACA}" sibTransId="{2C514949-E839-4848-A407-24BA6E683E53}"/>
    <dgm:cxn modelId="{B9218D85-521C-4DC4-903F-C9A4189DDBB4}" srcId="{0B620A8C-B868-4149-97FE-5DA0980DD26D}" destId="{5BA6B2EA-6D3B-46BB-82F9-8D83594279C8}" srcOrd="0" destOrd="0" parTransId="{6B630C7F-D0E2-499E-9330-111DB6EC27F8}" sibTransId="{E2E0C9EF-5AF9-4D8C-AD69-1227F9DF6616}"/>
    <dgm:cxn modelId="{000D1682-DA1A-4A4A-8921-C3CE3B6E0FD4}" type="presOf" srcId="{F741CE5B-E8CE-44D9-8AF5-D9DBB15EFA1C}" destId="{DC1A334E-4CBD-425C-84FD-871D247075BB}" srcOrd="0" destOrd="3" presId="urn:microsoft.com/office/officeart/2005/8/layout/hList1"/>
    <dgm:cxn modelId="{C9357053-8A9B-4668-860F-5D99A83CE9AE}" srcId="{5BA6B2EA-6D3B-46BB-82F9-8D83594279C8}" destId="{ECBB5C5C-4ACA-448F-B6B9-BC317F12B7D2}" srcOrd="4" destOrd="0" parTransId="{3509F4E3-28B0-40CC-8C83-5B9D87189817}" sibTransId="{B1E19179-A86A-4362-A923-E08E2ED15274}"/>
    <dgm:cxn modelId="{806CDE91-CDBD-4839-A9D6-25C546229275}" srcId="{5BA6B2EA-6D3B-46BB-82F9-8D83594279C8}" destId="{D39DA9DC-33F9-4A51-BF6D-6D1C7665DAA3}" srcOrd="0" destOrd="0" parTransId="{DAE9CB79-C071-4CB6-A17B-2A248B65646A}" sibTransId="{D79AF49D-B306-4F5B-BDBC-EA614BEE148D}"/>
    <dgm:cxn modelId="{726C0115-25AF-4EAE-863D-134897EFFAAA}" srcId="{5BA6B2EA-6D3B-46BB-82F9-8D83594279C8}" destId="{F741CE5B-E8CE-44D9-8AF5-D9DBB15EFA1C}" srcOrd="3" destOrd="0" parTransId="{DF9566C5-AB97-4BD5-BA89-D841644CAB7A}" sibTransId="{FDAECC1D-1D15-4C30-9C9B-2C44F78DB57B}"/>
    <dgm:cxn modelId="{5B3534FB-9A08-44DD-905A-4CA4E2A0ED7B}" srcId="{5BA6B2EA-6D3B-46BB-82F9-8D83594279C8}" destId="{0C8E5A9C-4BEF-4677-B744-81164E8747A6}" srcOrd="2" destOrd="0" parTransId="{C88A8296-A473-4497-89EC-691BA441963B}" sibTransId="{11BC3BA2-51D8-4297-987A-2249AB1EBC71}"/>
    <dgm:cxn modelId="{C81D7B47-5603-4799-8136-D7143D1D4E95}" type="presOf" srcId="{5BA6B2EA-6D3B-46BB-82F9-8D83594279C8}" destId="{E6AF2A90-5719-4DDC-B93C-C7258277D851}" srcOrd="0" destOrd="0" presId="urn:microsoft.com/office/officeart/2005/8/layout/hList1"/>
    <dgm:cxn modelId="{0A7FAD6D-5BB9-4CBD-B599-12BF93E09EB8}" type="presOf" srcId="{D39DA9DC-33F9-4A51-BF6D-6D1C7665DAA3}" destId="{DC1A334E-4CBD-425C-84FD-871D247075BB}" srcOrd="0" destOrd="0" presId="urn:microsoft.com/office/officeart/2005/8/layout/hList1"/>
    <dgm:cxn modelId="{5CAC4DB3-ADA5-44FC-B43B-CA1D6F66FEC4}" type="presOf" srcId="{ED1C7021-7658-4130-AAA9-2019C3185351}" destId="{68DA177D-84AF-4050-B8C3-F78825BFBB05}" srcOrd="0" destOrd="1" presId="urn:microsoft.com/office/officeart/2005/8/layout/hList1"/>
    <dgm:cxn modelId="{393E4ACD-D550-4A0B-B754-09495E02E12B}" srcId="{7182D65C-B1C1-492E-8634-D25078470A6E}" destId="{39B3101B-E175-44A7-8762-B483014A1D7A}" srcOrd="0" destOrd="0" parTransId="{437EECBB-322F-4F97-9329-CFF4953A64ED}" sibTransId="{E6298E94-7537-43FE-BF7B-8B4FF22093DC}"/>
    <dgm:cxn modelId="{151D7507-74B0-4903-BF65-AA77EF7EDF2D}" srcId="{0B620A8C-B868-4149-97FE-5DA0980DD26D}" destId="{7182D65C-B1C1-492E-8634-D25078470A6E}" srcOrd="1" destOrd="0" parTransId="{213BBE2C-ACA1-4D98-AFAE-64A68F7AC5E0}" sibTransId="{182F7A0E-8DA9-4201-9593-D940F6AC3FC8}"/>
    <dgm:cxn modelId="{B5586520-753B-4D41-9052-FF7690EE5CDE}" type="presOf" srcId="{BADBCA19-86F9-4516-92EE-F0FA9FC58068}" destId="{68DA177D-84AF-4050-B8C3-F78825BFBB05}" srcOrd="0" destOrd="2" presId="urn:microsoft.com/office/officeart/2005/8/layout/hList1"/>
    <dgm:cxn modelId="{DA3FBA27-87A8-442C-B13B-D2D964032D5E}" srcId="{5BA6B2EA-6D3B-46BB-82F9-8D83594279C8}" destId="{93B04E16-E407-4166-8175-2B531D3F6A7A}" srcOrd="1" destOrd="0" parTransId="{CF54DC2A-E2D2-423E-8644-21C6B08B36E9}" sibTransId="{D2E3AD47-66A1-4446-A5CA-80E195750794}"/>
    <dgm:cxn modelId="{F8C406A1-B083-4F54-B212-379E8877F4B2}" type="presOf" srcId="{93B04E16-E407-4166-8175-2B531D3F6A7A}" destId="{DC1A334E-4CBD-425C-84FD-871D247075BB}" srcOrd="0" destOrd="1" presId="urn:microsoft.com/office/officeart/2005/8/layout/hList1"/>
    <dgm:cxn modelId="{91E5FDAD-373E-4379-B19B-A91B8788DA6F}" type="presOf" srcId="{0C8E5A9C-4BEF-4677-B744-81164E8747A6}" destId="{DC1A334E-4CBD-425C-84FD-871D247075BB}" srcOrd="0" destOrd="2" presId="urn:microsoft.com/office/officeart/2005/8/layout/hList1"/>
    <dgm:cxn modelId="{5FF69FAF-AA26-4DBA-952C-D3852EE28F44}" type="presOf" srcId="{ECBB5C5C-4ACA-448F-B6B9-BC317F12B7D2}" destId="{DC1A334E-4CBD-425C-84FD-871D247075BB}" srcOrd="0" destOrd="4" presId="urn:microsoft.com/office/officeart/2005/8/layout/hList1"/>
    <dgm:cxn modelId="{0B5BEA10-F6BE-4A05-B2FE-8719030DF786}" type="presOf" srcId="{0B620A8C-B868-4149-97FE-5DA0980DD26D}" destId="{F57896D0-E79E-4F0D-9032-B56B668AB2BB}" srcOrd="0" destOrd="0" presId="urn:microsoft.com/office/officeart/2005/8/layout/hList1"/>
    <dgm:cxn modelId="{84088986-9364-43A4-841C-8956F171A161}" type="presOf" srcId="{7182D65C-B1C1-492E-8634-D25078470A6E}" destId="{60D2FE7E-ACAB-401D-8E34-4D05973FF1F6}" srcOrd="0" destOrd="0" presId="urn:microsoft.com/office/officeart/2005/8/layout/hList1"/>
    <dgm:cxn modelId="{7DF69287-3CD7-4E99-9D2C-140655A7095E}" type="presOf" srcId="{39B3101B-E175-44A7-8762-B483014A1D7A}" destId="{68DA177D-84AF-4050-B8C3-F78825BFBB05}" srcOrd="0" destOrd="0" presId="urn:microsoft.com/office/officeart/2005/8/layout/hList1"/>
    <dgm:cxn modelId="{0A3DBDC0-4508-42F6-A2E5-35FB24C0801F}" type="presParOf" srcId="{F57896D0-E79E-4F0D-9032-B56B668AB2BB}" destId="{5721D863-A6C4-409A-80D4-BACBC953EE36}" srcOrd="0" destOrd="0" presId="urn:microsoft.com/office/officeart/2005/8/layout/hList1"/>
    <dgm:cxn modelId="{8F59565F-95E0-469F-B7B0-6B79BC521329}" type="presParOf" srcId="{5721D863-A6C4-409A-80D4-BACBC953EE36}" destId="{E6AF2A90-5719-4DDC-B93C-C7258277D851}" srcOrd="0" destOrd="0" presId="urn:microsoft.com/office/officeart/2005/8/layout/hList1"/>
    <dgm:cxn modelId="{37DBE462-4619-4BFF-8720-32F2FB5FF0B5}" type="presParOf" srcId="{5721D863-A6C4-409A-80D4-BACBC953EE36}" destId="{DC1A334E-4CBD-425C-84FD-871D247075BB}" srcOrd="1" destOrd="0" presId="urn:microsoft.com/office/officeart/2005/8/layout/hList1"/>
    <dgm:cxn modelId="{7A2DB024-0080-42F7-ACDE-8991074B0DDA}" type="presParOf" srcId="{F57896D0-E79E-4F0D-9032-B56B668AB2BB}" destId="{24AA4AF3-F90E-4064-8E31-ED6B930F010A}" srcOrd="1" destOrd="0" presId="urn:microsoft.com/office/officeart/2005/8/layout/hList1"/>
    <dgm:cxn modelId="{FF141052-BDF1-4679-B1F0-9DC8B263B5CF}" type="presParOf" srcId="{F57896D0-E79E-4F0D-9032-B56B668AB2BB}" destId="{6DA49418-11FD-4606-98E7-F44943101348}" srcOrd="2" destOrd="0" presId="urn:microsoft.com/office/officeart/2005/8/layout/hList1"/>
    <dgm:cxn modelId="{2B121DB4-59CB-41B8-9638-A1172F39B504}" type="presParOf" srcId="{6DA49418-11FD-4606-98E7-F44943101348}" destId="{60D2FE7E-ACAB-401D-8E34-4D05973FF1F6}" srcOrd="0" destOrd="0" presId="urn:microsoft.com/office/officeart/2005/8/layout/hList1"/>
    <dgm:cxn modelId="{8E78FB06-0225-49E1-8FD7-CB16FB0443FF}" type="presParOf" srcId="{6DA49418-11FD-4606-98E7-F44943101348}" destId="{68DA177D-84AF-4050-B8C3-F78825BFBB0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AF2A90-5719-4DDC-B93C-C7258277D851}">
      <dsp:nvSpPr>
        <dsp:cNvPr id="0" name=""/>
        <dsp:cNvSpPr/>
      </dsp:nvSpPr>
      <dsp:spPr>
        <a:xfrm>
          <a:off x="38" y="22031"/>
          <a:ext cx="3638119" cy="43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Federal</a:t>
          </a:r>
          <a:endParaRPr lang="en-US" sz="1500" kern="1200" dirty="0"/>
        </a:p>
      </dsp:txBody>
      <dsp:txXfrm>
        <a:off x="38" y="22031"/>
        <a:ext cx="3638119" cy="432000"/>
      </dsp:txXfrm>
    </dsp:sp>
    <dsp:sp modelId="{DC1A334E-4CBD-425C-84FD-871D247075BB}">
      <dsp:nvSpPr>
        <dsp:cNvPr id="0" name=""/>
        <dsp:cNvSpPr/>
      </dsp:nvSpPr>
      <dsp:spPr>
        <a:xfrm>
          <a:off x="38" y="454031"/>
          <a:ext cx="3638119" cy="39373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171450" lvl="1" indent="0" algn="l" defTabSz="800100">
            <a:lnSpc>
              <a:spcPct val="90000"/>
            </a:lnSpc>
            <a:spcBef>
              <a:spcPct val="0"/>
            </a:spcBef>
            <a:spcAft>
              <a:spcPct val="15000"/>
            </a:spcAft>
            <a:buChar char="••"/>
          </a:pPr>
          <a:r>
            <a:rPr lang="en-US" sz="3000" kern="1200" dirty="0" smtClean="0"/>
            <a:t>White House</a:t>
          </a:r>
          <a:endParaRPr lang="en-US" sz="3000" kern="1200" dirty="0"/>
        </a:p>
        <a:p>
          <a:pPr marL="171450" lvl="1" indent="0" algn="l" defTabSz="800100">
            <a:lnSpc>
              <a:spcPct val="90000"/>
            </a:lnSpc>
            <a:spcBef>
              <a:spcPct val="0"/>
            </a:spcBef>
            <a:spcAft>
              <a:spcPct val="15000"/>
            </a:spcAft>
            <a:buChar char="••"/>
          </a:pPr>
          <a:endParaRPr lang="en-US" sz="3000" kern="1200" dirty="0"/>
        </a:p>
        <a:p>
          <a:pPr marL="171450" lvl="1" indent="0" algn="l" defTabSz="800100">
            <a:lnSpc>
              <a:spcPct val="90000"/>
            </a:lnSpc>
            <a:spcBef>
              <a:spcPct val="0"/>
            </a:spcBef>
            <a:spcAft>
              <a:spcPct val="15000"/>
            </a:spcAft>
            <a:buChar char="••"/>
          </a:pPr>
          <a:r>
            <a:rPr lang="en-US" sz="3000" kern="1200" dirty="0" smtClean="0"/>
            <a:t>435 House seats</a:t>
          </a:r>
          <a:endParaRPr lang="en-US" sz="3000" kern="1200" dirty="0"/>
        </a:p>
        <a:p>
          <a:pPr marL="171450" lvl="1" indent="0" algn="l" defTabSz="800100">
            <a:lnSpc>
              <a:spcPct val="90000"/>
            </a:lnSpc>
            <a:spcBef>
              <a:spcPct val="0"/>
            </a:spcBef>
            <a:spcAft>
              <a:spcPct val="15000"/>
            </a:spcAft>
            <a:buChar char="••"/>
          </a:pPr>
          <a:endParaRPr lang="en-US" sz="3000" kern="1200" dirty="0"/>
        </a:p>
        <a:p>
          <a:pPr marL="171450" lvl="1" indent="0" algn="l" defTabSz="800100">
            <a:lnSpc>
              <a:spcPct val="90000"/>
            </a:lnSpc>
            <a:spcBef>
              <a:spcPct val="0"/>
            </a:spcBef>
            <a:spcAft>
              <a:spcPct val="15000"/>
            </a:spcAft>
            <a:buChar char="••"/>
          </a:pPr>
          <a:r>
            <a:rPr lang="en-US" sz="3000" kern="1200" dirty="0" smtClean="0"/>
            <a:t>35 Senate seats</a:t>
          </a:r>
          <a:endParaRPr lang="en-US" sz="3000" kern="1200" dirty="0"/>
        </a:p>
      </dsp:txBody>
      <dsp:txXfrm>
        <a:off x="38" y="454031"/>
        <a:ext cx="3638119" cy="3937359"/>
      </dsp:txXfrm>
    </dsp:sp>
    <dsp:sp modelId="{60D2FE7E-ACAB-401D-8E34-4D05973FF1F6}">
      <dsp:nvSpPr>
        <dsp:cNvPr id="0" name=""/>
        <dsp:cNvSpPr/>
      </dsp:nvSpPr>
      <dsp:spPr>
        <a:xfrm>
          <a:off x="4147494" y="22031"/>
          <a:ext cx="3638119" cy="43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States</a:t>
          </a:r>
          <a:endParaRPr lang="en-US" sz="1500" kern="1200" dirty="0"/>
        </a:p>
      </dsp:txBody>
      <dsp:txXfrm>
        <a:off x="4147494" y="22031"/>
        <a:ext cx="3638119" cy="432000"/>
      </dsp:txXfrm>
    </dsp:sp>
    <dsp:sp modelId="{68DA177D-84AF-4050-B8C3-F78825BFBB05}">
      <dsp:nvSpPr>
        <dsp:cNvPr id="0" name=""/>
        <dsp:cNvSpPr/>
      </dsp:nvSpPr>
      <dsp:spPr>
        <a:xfrm>
          <a:off x="4147494" y="454031"/>
          <a:ext cx="3638119" cy="39373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dirty="0" smtClean="0"/>
            <a:t>11 states holding gubernatorial elections </a:t>
          </a:r>
          <a:endParaRPr lang="en-US" sz="3000" kern="1200" dirty="0"/>
        </a:p>
        <a:p>
          <a:pPr marL="285750" lvl="1" indent="-285750" algn="l" defTabSz="1333500">
            <a:lnSpc>
              <a:spcPct val="90000"/>
            </a:lnSpc>
            <a:spcBef>
              <a:spcPct val="0"/>
            </a:spcBef>
            <a:spcAft>
              <a:spcPct val="15000"/>
            </a:spcAft>
            <a:buChar char="••"/>
          </a:pPr>
          <a:endParaRPr lang="en-US" sz="3000" kern="1200" dirty="0"/>
        </a:p>
        <a:p>
          <a:pPr marL="285750" lvl="1" indent="-285750" algn="l" defTabSz="1333500">
            <a:lnSpc>
              <a:spcPct val="90000"/>
            </a:lnSpc>
            <a:spcBef>
              <a:spcPct val="0"/>
            </a:spcBef>
            <a:spcAft>
              <a:spcPct val="15000"/>
            </a:spcAft>
            <a:buChar char="••"/>
          </a:pPr>
          <a:r>
            <a:rPr lang="en-US" sz="3000" kern="1200" dirty="0" smtClean="0"/>
            <a:t>All states except 6 have one or both houses up for elections</a:t>
          </a:r>
          <a:endParaRPr lang="en-US" sz="3000" kern="1200" dirty="0"/>
        </a:p>
      </dsp:txBody>
      <dsp:txXfrm>
        <a:off x="4147494" y="454031"/>
        <a:ext cx="3638119" cy="393735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7DAD0E-3EFE-4414-B5EA-7DB3443EBF87}" type="datetimeFigureOut">
              <a:rPr lang="en-US" smtClean="0"/>
              <a:t>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5AD753-E303-4125-809E-F684AFF5B6EE}" type="slidenum">
              <a:rPr lang="en-US" smtClean="0"/>
              <a:t>‹#›</a:t>
            </a:fld>
            <a:endParaRPr lang="en-US"/>
          </a:p>
        </p:txBody>
      </p:sp>
    </p:spTree>
    <p:extLst>
      <p:ext uri="{BB962C8B-B14F-4D97-AF65-F5344CB8AC3E}">
        <p14:creationId xmlns:p14="http://schemas.microsoft.com/office/powerpoint/2010/main" val="3792551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3638"/>
            <a:ext cx="5586413"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E952D-596F-3C4D-9827-F2870556C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096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3638"/>
            <a:ext cx="5586413"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E952D-596F-3C4D-9827-F2870556C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823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BE139C-19FB-4AA8-8BB3-857F4FE5D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58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3638"/>
            <a:ext cx="5586413"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E952D-596F-3C4D-9827-F2870556C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913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BE139C-19FB-4AA8-8BB3-857F4FE5D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987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43BE139C-19FB-4AA8-8BB3-857F4FE5D69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769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BE139C-19FB-4AA8-8BB3-857F4FE5D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52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3638"/>
            <a:ext cx="5586413"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E952D-596F-3C4D-9827-F2870556C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085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BE139C-19FB-4AA8-8BB3-857F4FE5D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377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Vacancies: Duffy (R-Wi), Collins (R-NY), Cummings (D-MD), Hill (D-CA)</a:t>
            </a:r>
          </a:p>
          <a:p>
            <a:pPr marL="285750" indent="-285750">
              <a:buFont typeface="Arial" panose="020B0604020202020204" pitchFamily="34" charset="0"/>
              <a:buChar char="•"/>
            </a:pPr>
            <a:r>
              <a:rPr lang="en-US" dirty="0"/>
              <a:t>Moderate House Dems announced they would support impeachment process: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pPr marL="0" marR="0" lvl="0" indent="0" algn="r" defTabSz="483279" rtl="0" eaLnBrk="1" fontAlgn="base" latinLnBrk="0" hangingPunct="1">
              <a:lnSpc>
                <a:spcPct val="100000"/>
              </a:lnSpc>
              <a:spcBef>
                <a:spcPct val="0"/>
              </a:spcBef>
              <a:spcAft>
                <a:spcPct val="0"/>
              </a:spcAft>
              <a:buClrTx/>
              <a:buSzTx/>
              <a:buFontTx/>
              <a:buNone/>
              <a:tabLst/>
              <a:defRPr/>
            </a:pPr>
            <a:fld id="{77EE69BD-F911-401F-978F-DE64EACF9D00}" type="datetime5">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483279" rtl="0" eaLnBrk="1" fontAlgn="base" latinLnBrk="0" hangingPunct="1">
                <a:lnSpc>
                  <a:spcPct val="100000"/>
                </a:lnSpc>
                <a:spcBef>
                  <a:spcPct val="0"/>
                </a:spcBef>
                <a:spcAft>
                  <a:spcPct val="0"/>
                </a:spcAft>
                <a:buClrTx/>
                <a:buSzTx/>
                <a:buFontTx/>
                <a:buNone/>
                <a:tabLst/>
                <a:defRPr/>
              </a:pPr>
              <a:t>22-Jan-20</a:t>
            </a:fld>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p:txBody>
      </p:sp>
      <p:sp>
        <p:nvSpPr>
          <p:cNvPr id="5" name="Footer Placeholder 4"/>
          <p:cNvSpPr>
            <a:spLocks noGrp="1"/>
          </p:cNvSpPr>
          <p:nvPr>
            <p:ph type="ftr" sz="quarter" idx="4"/>
          </p:nvPr>
        </p:nvSpPr>
        <p:spPr/>
        <p:txBody>
          <a:bodyPr/>
          <a:lstStyle/>
          <a:p>
            <a:pPr marL="0" marR="0" lvl="0" indent="0" algn="l" defTabSz="48327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AXP Internal</a:t>
            </a:r>
          </a:p>
        </p:txBody>
      </p:sp>
      <p:sp>
        <p:nvSpPr>
          <p:cNvPr id="6" name="Slide Number Placeholder 5"/>
          <p:cNvSpPr>
            <a:spLocks noGrp="1"/>
          </p:cNvSpPr>
          <p:nvPr>
            <p:ph type="sldNum" sz="quarter" idx="5"/>
          </p:nvPr>
        </p:nvSpPr>
        <p:spPr/>
        <p:txBody>
          <a:bodyPr/>
          <a:lstStyle/>
          <a:p>
            <a:pPr marL="0" marR="0" lvl="0" indent="0" algn="r" defTabSz="483279" rtl="0" eaLnBrk="1" fontAlgn="base" latinLnBrk="0" hangingPunct="1">
              <a:lnSpc>
                <a:spcPct val="100000"/>
              </a:lnSpc>
              <a:spcBef>
                <a:spcPct val="0"/>
              </a:spcBef>
              <a:spcAft>
                <a:spcPct val="0"/>
              </a:spcAft>
              <a:buClrTx/>
              <a:buSzTx/>
              <a:buFontTx/>
              <a:buNone/>
              <a:tabLst/>
              <a:defRPr/>
            </a:pPr>
            <a:fld id="{95172E71-CA9A-5B48-9FDB-7CE7372289B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483279"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1630751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3638"/>
            <a:ext cx="5586413"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E952D-596F-3C4D-9827-F2870556C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53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77EE69BD-F911-401F-978F-DE64EACF9D00}" type="datetime5">
              <a:rPr lang="en-US" smtClean="0"/>
              <a:t>22-Jan-20</a:t>
            </a:fld>
            <a:endParaRPr lang="en-US" dirty="0"/>
          </a:p>
        </p:txBody>
      </p:sp>
      <p:sp>
        <p:nvSpPr>
          <p:cNvPr id="5" name="Footer Placeholder 4"/>
          <p:cNvSpPr>
            <a:spLocks noGrp="1"/>
          </p:cNvSpPr>
          <p:nvPr>
            <p:ph type="ftr" sz="quarter" idx="4"/>
          </p:nvPr>
        </p:nvSpPr>
        <p:spPr/>
        <p:txBody>
          <a:bodyPr/>
          <a:lstStyle/>
          <a:p>
            <a:pPr>
              <a:defRPr/>
            </a:pPr>
            <a:r>
              <a:rPr lang="en-US"/>
              <a:t>AXP Internal</a:t>
            </a:r>
          </a:p>
        </p:txBody>
      </p:sp>
      <p:sp>
        <p:nvSpPr>
          <p:cNvPr id="6" name="Slide Number Placeholder 5"/>
          <p:cNvSpPr>
            <a:spLocks noGrp="1"/>
          </p:cNvSpPr>
          <p:nvPr>
            <p:ph type="sldNum" sz="quarter" idx="5"/>
          </p:nvPr>
        </p:nvSpPr>
        <p:spPr/>
        <p:txBody>
          <a:bodyPr/>
          <a:lstStyle/>
          <a:p>
            <a:pPr>
              <a:defRPr/>
            </a:pPr>
            <a:fld id="{95172E71-CA9A-5B48-9FDB-7CE7372289BC}" type="slidenum">
              <a:rPr lang="en-US" smtClean="0"/>
              <a:pPr>
                <a:defRPr/>
              </a:pPr>
              <a:t>14</a:t>
            </a:fld>
            <a:endParaRPr lang="en-US" dirty="0"/>
          </a:p>
        </p:txBody>
      </p:sp>
    </p:spTree>
    <p:extLst>
      <p:ext uri="{BB962C8B-B14F-4D97-AF65-F5344CB8AC3E}">
        <p14:creationId xmlns:p14="http://schemas.microsoft.com/office/powerpoint/2010/main" val="3541492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10 legislative days before Nov. 21</a:t>
            </a:r>
          </a:p>
          <a:p>
            <a:pPr marL="285750" indent="-285750">
              <a:buFont typeface="Arial" panose="020B0604020202020204" pitchFamily="34" charset="0"/>
              <a:buChar char="•"/>
            </a:pPr>
            <a:r>
              <a:rPr lang="en-US" dirty="0"/>
              <a:t>Add USMCA: maybe House vote before thanksgiving</a:t>
            </a:r>
          </a:p>
          <a:p>
            <a:pPr marL="285750" indent="-285750">
              <a:buFont typeface="Arial" panose="020B0604020202020204" pitchFamily="34" charset="0"/>
              <a:buChar char="•"/>
            </a:pPr>
            <a:r>
              <a:rPr lang="en-US" dirty="0"/>
              <a:t>SECURE: facilitate MEPPs, safe harbor for annuity provider, required min distribution age up from 70 ½ to 72</a:t>
            </a:r>
          </a:p>
          <a:p>
            <a:pPr marL="285750" indent="-285750">
              <a:buFont typeface="Arial" panose="020B0604020202020204" pitchFamily="34" charset="0"/>
              <a:buChar char="•"/>
            </a:pPr>
            <a:r>
              <a:rPr lang="en-US" dirty="0" err="1"/>
              <a:t>Technicals</a:t>
            </a:r>
            <a:r>
              <a:rPr lang="en-US" dirty="0"/>
              <a:t>: write-off bonus for qualified improvement property and modifications to NOL carry forwards, carrybacks and refund for overpayments of 965-repatriation tax</a:t>
            </a:r>
          </a:p>
        </p:txBody>
      </p:sp>
      <p:sp>
        <p:nvSpPr>
          <p:cNvPr id="4" name="Date Placeholder 3"/>
          <p:cNvSpPr>
            <a:spLocks noGrp="1"/>
          </p:cNvSpPr>
          <p:nvPr>
            <p:ph type="dt" idx="1"/>
          </p:nvPr>
        </p:nvSpPr>
        <p:spPr/>
        <p:txBody>
          <a:bodyPr/>
          <a:lstStyle/>
          <a:p>
            <a:pPr marL="0" marR="0" lvl="0" indent="0" algn="r" defTabSz="483279" rtl="0" eaLnBrk="1" fontAlgn="base" latinLnBrk="0" hangingPunct="1">
              <a:lnSpc>
                <a:spcPct val="100000"/>
              </a:lnSpc>
              <a:spcBef>
                <a:spcPct val="0"/>
              </a:spcBef>
              <a:spcAft>
                <a:spcPct val="0"/>
              </a:spcAft>
              <a:buClrTx/>
              <a:buSzTx/>
              <a:buFontTx/>
              <a:buNone/>
              <a:tabLst/>
              <a:defRPr/>
            </a:pPr>
            <a:fld id="{77EE69BD-F911-401F-978F-DE64EACF9D00}" type="datetime5">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483279" rtl="0" eaLnBrk="1" fontAlgn="base" latinLnBrk="0" hangingPunct="1">
                <a:lnSpc>
                  <a:spcPct val="100000"/>
                </a:lnSpc>
                <a:spcBef>
                  <a:spcPct val="0"/>
                </a:spcBef>
                <a:spcAft>
                  <a:spcPct val="0"/>
                </a:spcAft>
                <a:buClrTx/>
                <a:buSzTx/>
                <a:buFontTx/>
                <a:buNone/>
                <a:tabLst/>
                <a:defRPr/>
              </a:pPr>
              <a:t>22-Jan-20</a:t>
            </a:fld>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p:txBody>
      </p:sp>
      <p:sp>
        <p:nvSpPr>
          <p:cNvPr id="5" name="Footer Placeholder 4"/>
          <p:cNvSpPr>
            <a:spLocks noGrp="1"/>
          </p:cNvSpPr>
          <p:nvPr>
            <p:ph type="ftr" sz="quarter" idx="4"/>
          </p:nvPr>
        </p:nvSpPr>
        <p:spPr/>
        <p:txBody>
          <a:bodyPr/>
          <a:lstStyle/>
          <a:p>
            <a:pPr marL="0" marR="0" lvl="0" indent="0" algn="l" defTabSz="48327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AXP Internal</a:t>
            </a:r>
          </a:p>
        </p:txBody>
      </p:sp>
      <p:sp>
        <p:nvSpPr>
          <p:cNvPr id="6" name="Slide Number Placeholder 5"/>
          <p:cNvSpPr>
            <a:spLocks noGrp="1"/>
          </p:cNvSpPr>
          <p:nvPr>
            <p:ph type="sldNum" sz="quarter" idx="5"/>
          </p:nvPr>
        </p:nvSpPr>
        <p:spPr/>
        <p:txBody>
          <a:bodyPr/>
          <a:lstStyle/>
          <a:p>
            <a:pPr marL="0" marR="0" lvl="0" indent="0" algn="r" defTabSz="483279" rtl="0" eaLnBrk="1" fontAlgn="base" latinLnBrk="0" hangingPunct="1">
              <a:lnSpc>
                <a:spcPct val="100000"/>
              </a:lnSpc>
              <a:spcBef>
                <a:spcPct val="0"/>
              </a:spcBef>
              <a:spcAft>
                <a:spcPct val="0"/>
              </a:spcAft>
              <a:buClrTx/>
              <a:buSzTx/>
              <a:buFontTx/>
              <a:buNone/>
              <a:tabLst/>
              <a:defRPr/>
            </a:pPr>
            <a:fld id="{95172E71-CA9A-5B48-9FDB-7CE7372289B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483279"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493822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FF352D-7540-4BDB-A90D-D923F6BB8F6F}"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8C4293-F83A-4717-ACD5-2FA971E3EAAF}" type="slidenum">
              <a:rPr lang="en-US" smtClean="0"/>
              <a:t>‹#›</a:t>
            </a:fld>
            <a:endParaRPr lang="en-US"/>
          </a:p>
        </p:txBody>
      </p:sp>
    </p:spTree>
    <p:extLst>
      <p:ext uri="{BB962C8B-B14F-4D97-AF65-F5344CB8AC3E}">
        <p14:creationId xmlns:p14="http://schemas.microsoft.com/office/powerpoint/2010/main" val="3716913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6B991C-7D03-4054-95F8-30BBBF2522F7}"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8C4293-F83A-4717-ACD5-2FA971E3EAAF}" type="slidenum">
              <a:rPr lang="en-US" smtClean="0"/>
              <a:t>‹#›</a:t>
            </a:fld>
            <a:endParaRPr lang="en-US"/>
          </a:p>
        </p:txBody>
      </p:sp>
    </p:spTree>
    <p:extLst>
      <p:ext uri="{BB962C8B-B14F-4D97-AF65-F5344CB8AC3E}">
        <p14:creationId xmlns:p14="http://schemas.microsoft.com/office/powerpoint/2010/main" val="24308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0A25D-7B6B-4861-B550-61265477CFEF}"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8C4293-F83A-4717-ACD5-2FA971E3EAAF}" type="slidenum">
              <a:rPr lang="en-US" smtClean="0"/>
              <a:t>‹#›</a:t>
            </a:fld>
            <a:endParaRPr lang="en-US"/>
          </a:p>
        </p:txBody>
      </p:sp>
    </p:spTree>
    <p:extLst>
      <p:ext uri="{BB962C8B-B14F-4D97-AF65-F5344CB8AC3E}">
        <p14:creationId xmlns:p14="http://schemas.microsoft.com/office/powerpoint/2010/main" val="2579999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F02AC7-539F-4AB7-8946-2CC7094A00F3}" type="datetime1">
              <a:rPr lang="en-US" smtClean="0">
                <a:solidFill>
                  <a:prstClr val="black">
                    <a:tint val="75000"/>
                  </a:prstClr>
                </a:solidFill>
              </a:rPr>
              <a:t>1/22/2020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4BE947-9094-D346-A4FF-3F14CBB70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329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D28C52-D015-47B1-8165-8E096832616C}" type="datetime1">
              <a:rPr lang="en-US" smtClean="0">
                <a:solidFill>
                  <a:prstClr val="black">
                    <a:tint val="75000"/>
                  </a:prstClr>
                </a:solidFill>
              </a:rPr>
              <a:t>1/22/2020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4BE947-9094-D346-A4FF-3F14CBB70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80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BADE55-458D-4257-A18F-65999C7CA34C}" type="datetime1">
              <a:rPr lang="en-US" smtClean="0">
                <a:solidFill>
                  <a:prstClr val="black">
                    <a:tint val="75000"/>
                  </a:prstClr>
                </a:solidFill>
              </a:rPr>
              <a:t>1/22/2020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4BE947-9094-D346-A4FF-3F14CBB70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458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B54A76-6289-44D9-9813-8719C12B1D07}" type="datetime1">
              <a:rPr lang="en-US" smtClean="0">
                <a:solidFill>
                  <a:prstClr val="black">
                    <a:tint val="75000"/>
                  </a:prstClr>
                </a:solidFill>
              </a:rPr>
              <a:t>1/22/2020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4BE947-9094-D346-A4FF-3F14CBB70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480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6045F8-0A1D-45CF-87AC-5818C6C7FA47}" type="datetime1">
              <a:rPr lang="en-US" smtClean="0">
                <a:solidFill>
                  <a:prstClr val="black">
                    <a:tint val="75000"/>
                  </a:prstClr>
                </a:solidFill>
              </a:rPr>
              <a:t>1/22/2020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4BE947-9094-D346-A4FF-3F14CBB70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043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198646-33AD-4DFD-9EEF-1EC89D60DE91}" type="datetime1">
              <a:rPr lang="en-US" smtClean="0">
                <a:solidFill>
                  <a:prstClr val="black">
                    <a:tint val="75000"/>
                  </a:prstClr>
                </a:solidFill>
              </a:rPr>
              <a:t>1/22/2020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4BE947-9094-D346-A4FF-3F14CBB70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202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8B5432-B3E7-46CA-B9DB-09E31EEC792D}" type="datetime1">
              <a:rPr lang="en-US" smtClean="0">
                <a:solidFill>
                  <a:prstClr val="black">
                    <a:tint val="75000"/>
                  </a:prstClr>
                </a:solidFill>
              </a:rPr>
              <a:t>1/22/2020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4BE947-9094-D346-A4FF-3F14CBB70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593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978F5D-3A54-496E-8676-BED4E80532D2}" type="datetime1">
              <a:rPr lang="en-US" smtClean="0">
                <a:solidFill>
                  <a:prstClr val="black">
                    <a:tint val="75000"/>
                  </a:prstClr>
                </a:solidFill>
              </a:rPr>
              <a:t>1/22/2020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4BE947-9094-D346-A4FF-3F14CBB70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44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C56026-2B6F-4CB0-BF94-5552400FEB5E}"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8C4293-F83A-4717-ACD5-2FA971E3EAAF}" type="slidenum">
              <a:rPr lang="en-US" smtClean="0"/>
              <a:t>‹#›</a:t>
            </a:fld>
            <a:endParaRPr lang="en-US"/>
          </a:p>
        </p:txBody>
      </p:sp>
    </p:spTree>
    <p:extLst>
      <p:ext uri="{BB962C8B-B14F-4D97-AF65-F5344CB8AC3E}">
        <p14:creationId xmlns:p14="http://schemas.microsoft.com/office/powerpoint/2010/main" val="3063178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AE70E3-16B7-46C3-AE14-965ED47FD729}" type="datetime1">
              <a:rPr lang="en-US" smtClean="0">
                <a:solidFill>
                  <a:prstClr val="black">
                    <a:tint val="75000"/>
                  </a:prstClr>
                </a:solidFill>
              </a:rPr>
              <a:t>1/22/2020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4BE947-9094-D346-A4FF-3F14CBB70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543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75CC87-C2CE-4C3B-BF45-AD0CF87A041E}" type="datetime1">
              <a:rPr lang="en-US" smtClean="0">
                <a:solidFill>
                  <a:prstClr val="black">
                    <a:tint val="75000"/>
                  </a:prstClr>
                </a:solidFill>
              </a:rPr>
              <a:t>1/22/2020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4BE947-9094-D346-A4FF-3F14CBB70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894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B6AF2-F811-4870-BBAC-EBADD15B045F}" type="datetime1">
              <a:rPr lang="en-US" smtClean="0">
                <a:solidFill>
                  <a:prstClr val="black">
                    <a:tint val="75000"/>
                  </a:prstClr>
                </a:solidFill>
              </a:rPr>
              <a:t>1/22/2020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4BE947-9094-D346-A4FF-3F14CBB70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2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C107C6-BDA5-4ED5-9D18-690A8BC272D7}"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4216955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37E73C-4686-4A14-A4BD-12E56CD17227}"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187900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21D8D7-F37C-4559-9077-C8549E804142}"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3949360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A5BF02-3FD7-4575-9AE1-2602EEAD4209}" type="datetime1">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80423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27E5A6-C844-4CCF-A910-B0D7561A16D4}" type="datetime1">
              <a:rPr lang="en-US" smtClean="0"/>
              <a:t>1/22/2020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3671375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22520E-7664-466A-8626-61320BFF89ED}" type="datetime1">
              <a:rPr lang="en-US" smtClean="0"/>
              <a:t>1/22/2020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574557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C74EE-2582-4EEE-AFAB-8EF322CD1844}" type="datetime1">
              <a:rPr lang="en-US" smtClean="0"/>
              <a:t>1/22/2020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34049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C228B89-894C-4D71-904D-53FE537B129F}"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8C4293-F83A-4717-ACD5-2FA971E3EAAF}" type="slidenum">
              <a:rPr lang="en-US" smtClean="0"/>
              <a:t>‹#›</a:t>
            </a:fld>
            <a:endParaRPr lang="en-US"/>
          </a:p>
        </p:txBody>
      </p:sp>
    </p:spTree>
    <p:extLst>
      <p:ext uri="{BB962C8B-B14F-4D97-AF65-F5344CB8AC3E}">
        <p14:creationId xmlns:p14="http://schemas.microsoft.com/office/powerpoint/2010/main" val="4134603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8FB48A-61C4-4891-A143-7A955BA93AFF}" type="datetime1">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767085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32DA05-99CF-4073-AAAE-B59492F6D7D2}" type="datetime1">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751132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B1EC7B-E04C-4C8B-BC8F-2892E6125EAA}"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3314394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F0D73E-C0A2-4F6B-B5A4-900D70CD474B}"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3971378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ECB175D-77C8-47E5-97DE-47C4A3A5A1B8}"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F4AAD-130D-4A3F-AE59-E2812A70C02B}"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524" y="206500"/>
            <a:ext cx="2983691" cy="1774700"/>
          </a:xfrm>
          <a:prstGeom prst="rect">
            <a:avLst/>
          </a:prstGeom>
        </p:spPr>
      </p:pic>
      <p:sp>
        <p:nvSpPr>
          <p:cNvPr id="8" name="Rectangle 7"/>
          <p:cNvSpPr/>
          <p:nvPr userDrawn="1"/>
        </p:nvSpPr>
        <p:spPr>
          <a:xfrm rot="16200000">
            <a:off x="-1600199" y="5029199"/>
            <a:ext cx="3429000" cy="228601"/>
          </a:xfrm>
          <a:prstGeom prst="rect">
            <a:avLst/>
          </a:prstGeom>
          <a:solidFill>
            <a:srgbClr val="CF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rot="16200000">
            <a:off x="-609598" y="2590799"/>
            <a:ext cx="1447799" cy="228602"/>
          </a:xfrm>
          <a:prstGeom prst="rect">
            <a:avLst/>
          </a:prstGeom>
          <a:solidFill>
            <a:srgbClr val="FB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rot="16200000">
            <a:off x="-880251" y="872351"/>
            <a:ext cx="1981202" cy="236503"/>
          </a:xfrm>
          <a:prstGeom prst="rect">
            <a:avLst/>
          </a:prstGeom>
          <a:solidFill>
            <a:srgbClr val="174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title"/>
          </p:nvPr>
        </p:nvSpPr>
        <p:spPr>
          <a:xfrm>
            <a:off x="831850" y="2959443"/>
            <a:ext cx="10515600" cy="1603032"/>
          </a:xfrm>
        </p:spPr>
        <p:txBody>
          <a:bodyPr anchor="b"/>
          <a:lstStyle>
            <a:lvl1pPr>
              <a:defRPr sz="6000">
                <a:solidFill>
                  <a:srgbClr val="17469E"/>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831850" y="4589463"/>
            <a:ext cx="10515600" cy="1500187"/>
          </a:xfrm>
        </p:spPr>
        <p:txBody>
          <a:bodyPr>
            <a:normAutofit/>
          </a:bodyPr>
          <a:lstStyle>
            <a:lvl1pPr marL="0" indent="0">
              <a:buNone/>
              <a:defRPr sz="3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759708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7469E"/>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BE9B84-C5EF-418E-9FB2-DE6C06328A11}"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F4AAD-130D-4A3F-AE59-E2812A70C02B}" type="slidenum">
              <a:rPr lang="en-US" smtClean="0"/>
              <a:t>‹#›</a:t>
            </a:fld>
            <a:endParaRPr lang="en-US"/>
          </a:p>
        </p:txBody>
      </p:sp>
      <p:sp>
        <p:nvSpPr>
          <p:cNvPr id="11" name="Rectangle 10"/>
          <p:cNvSpPr/>
          <p:nvPr userDrawn="1"/>
        </p:nvSpPr>
        <p:spPr>
          <a:xfrm>
            <a:off x="-1" y="-5198"/>
            <a:ext cx="7661189" cy="2201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7661189" y="0"/>
            <a:ext cx="1631092" cy="2201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9292281" y="0"/>
            <a:ext cx="2899719" cy="218830"/>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p>
        </p:txBody>
      </p:sp>
      <p:sp>
        <p:nvSpPr>
          <p:cNvPr id="14" name="Rectangle 13"/>
          <p:cNvSpPr/>
          <p:nvPr userDrawn="1"/>
        </p:nvSpPr>
        <p:spPr>
          <a:xfrm>
            <a:off x="0" y="6769885"/>
            <a:ext cx="7661188" cy="88116"/>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7661188" y="6769884"/>
            <a:ext cx="1631093" cy="884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flipV="1">
            <a:off x="9292281" y="6769884"/>
            <a:ext cx="2899719" cy="881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3911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2959443"/>
            <a:ext cx="10515600" cy="1603032"/>
          </a:xfrm>
        </p:spPr>
        <p:txBody>
          <a:bodyPr anchor="b"/>
          <a:lstStyle>
            <a:lvl1pPr>
              <a:defRPr sz="6000">
                <a:solidFill>
                  <a:srgbClr val="17469E"/>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3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F87CD0-252B-4312-84C6-76765283666C}"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F4AAD-130D-4A3F-AE59-E2812A70C02B}"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524" y="206500"/>
            <a:ext cx="2983691" cy="1774700"/>
          </a:xfrm>
          <a:prstGeom prst="rect">
            <a:avLst/>
          </a:prstGeom>
        </p:spPr>
      </p:pic>
      <p:sp>
        <p:nvSpPr>
          <p:cNvPr id="8" name="Rectangle 7"/>
          <p:cNvSpPr/>
          <p:nvPr userDrawn="1"/>
        </p:nvSpPr>
        <p:spPr>
          <a:xfrm rot="16200000">
            <a:off x="-1600199" y="5029199"/>
            <a:ext cx="3429000" cy="228601"/>
          </a:xfrm>
          <a:prstGeom prst="rect">
            <a:avLst/>
          </a:prstGeom>
          <a:solidFill>
            <a:srgbClr val="CF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rot="16200000">
            <a:off x="-609598" y="2590799"/>
            <a:ext cx="1447799" cy="228602"/>
          </a:xfrm>
          <a:prstGeom prst="rect">
            <a:avLst/>
          </a:prstGeom>
          <a:solidFill>
            <a:srgbClr val="FB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rot="16200000">
            <a:off x="-880251" y="872351"/>
            <a:ext cx="1981202" cy="236503"/>
          </a:xfrm>
          <a:prstGeom prst="rect">
            <a:avLst/>
          </a:prstGeom>
          <a:solidFill>
            <a:srgbClr val="174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7331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AD7A1A-1707-486A-801F-DD15B700FEA5}" type="datetime1">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BF4AAD-130D-4A3F-AE59-E2812A70C02B}" type="slidenum">
              <a:rPr lang="en-US" smtClean="0"/>
              <a:t>‹#›</a:t>
            </a:fld>
            <a:endParaRPr lang="en-US"/>
          </a:p>
        </p:txBody>
      </p:sp>
      <p:sp>
        <p:nvSpPr>
          <p:cNvPr id="8" name="Rectangle 7"/>
          <p:cNvSpPr/>
          <p:nvPr userDrawn="1"/>
        </p:nvSpPr>
        <p:spPr>
          <a:xfrm>
            <a:off x="-1" y="-5198"/>
            <a:ext cx="7661189" cy="2201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7661189" y="0"/>
            <a:ext cx="1631092" cy="2201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292281" y="-13834"/>
            <a:ext cx="2899719" cy="236503"/>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6769885"/>
            <a:ext cx="7661188" cy="88116"/>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7661188" y="6769884"/>
            <a:ext cx="1631093" cy="884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flipV="1">
            <a:off x="9292281" y="6769884"/>
            <a:ext cx="2899719" cy="881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2763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7535F5-5F9D-4868-A060-33BCF694D07D}" type="datetime1">
              <a:rPr lang="en-US" smtClean="0"/>
              <a:t>1/22/2020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BF4AAD-130D-4A3F-AE59-E2812A70C02B}" type="slidenum">
              <a:rPr lang="en-US" smtClean="0"/>
              <a:t>‹#›</a:t>
            </a:fld>
            <a:endParaRPr lang="en-US"/>
          </a:p>
        </p:txBody>
      </p:sp>
      <p:sp>
        <p:nvSpPr>
          <p:cNvPr id="10" name="Rectangle 9"/>
          <p:cNvSpPr/>
          <p:nvPr userDrawn="1"/>
        </p:nvSpPr>
        <p:spPr>
          <a:xfrm>
            <a:off x="-1" y="-5198"/>
            <a:ext cx="7661189" cy="2201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661189" y="0"/>
            <a:ext cx="1631092" cy="2201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9292281" y="-16354"/>
            <a:ext cx="2899719" cy="236503"/>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6769885"/>
            <a:ext cx="7661188" cy="88116"/>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7661188" y="6769884"/>
            <a:ext cx="1631093" cy="884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flipV="1">
            <a:off x="9292281" y="6769884"/>
            <a:ext cx="2899719" cy="881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2436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F4A8CB-D1FD-47A4-B49A-762D9536F1B7}" type="datetime1">
              <a:rPr lang="en-US" smtClean="0"/>
              <a:t>1/22/2020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BF4AAD-130D-4A3F-AE59-E2812A70C02B}" type="slidenum">
              <a:rPr lang="en-US" smtClean="0"/>
              <a:t>‹#›</a:t>
            </a:fld>
            <a:endParaRPr lang="en-US"/>
          </a:p>
        </p:txBody>
      </p:sp>
      <p:sp>
        <p:nvSpPr>
          <p:cNvPr id="6" name="Rectangle 5"/>
          <p:cNvSpPr/>
          <p:nvPr userDrawn="1"/>
        </p:nvSpPr>
        <p:spPr>
          <a:xfrm>
            <a:off x="-1" y="-5198"/>
            <a:ext cx="7661189" cy="2201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7661189" y="0"/>
            <a:ext cx="1631092" cy="2201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9292281" y="-21552"/>
            <a:ext cx="2899719" cy="236503"/>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6769885"/>
            <a:ext cx="7661188" cy="88116"/>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7661188" y="6769884"/>
            <a:ext cx="1631093" cy="884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flipV="1">
            <a:off x="9292281" y="6769884"/>
            <a:ext cx="2899719" cy="881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0471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57E060-D587-4FC0-92D8-41E1D1FCD7A1}" type="datetime1">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8C4293-F83A-4717-ACD5-2FA971E3EAAF}" type="slidenum">
              <a:rPr lang="en-US" smtClean="0"/>
              <a:t>‹#›</a:t>
            </a:fld>
            <a:endParaRPr lang="en-US"/>
          </a:p>
        </p:txBody>
      </p:sp>
    </p:spTree>
    <p:extLst>
      <p:ext uri="{BB962C8B-B14F-4D97-AF65-F5344CB8AC3E}">
        <p14:creationId xmlns:p14="http://schemas.microsoft.com/office/powerpoint/2010/main" val="1717932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CA88-9B32-4350-854E-D286CF732770}" type="datetime1">
              <a:rPr lang="en-US" smtClean="0"/>
              <a:t>1/22/2020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BF4AAD-130D-4A3F-AE59-E2812A70C02B}" type="slidenum">
              <a:rPr lang="en-US" smtClean="0"/>
              <a:t>‹#›</a:t>
            </a:fld>
            <a:endParaRPr lang="en-US"/>
          </a:p>
        </p:txBody>
      </p:sp>
      <p:sp>
        <p:nvSpPr>
          <p:cNvPr id="5" name="Rectangle 4"/>
          <p:cNvSpPr/>
          <p:nvPr userDrawn="1"/>
        </p:nvSpPr>
        <p:spPr>
          <a:xfrm>
            <a:off x="-1" y="-5198"/>
            <a:ext cx="7661189" cy="2201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661189" y="0"/>
            <a:ext cx="1631092" cy="2201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9292281" y="-16354"/>
            <a:ext cx="2899719" cy="236503"/>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6769885"/>
            <a:ext cx="7661188" cy="88116"/>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7661188" y="6769884"/>
            <a:ext cx="1631093" cy="884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flipV="1">
            <a:off x="9292281" y="6769884"/>
            <a:ext cx="2899719" cy="881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4005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0948E-532A-439C-B89E-32DED0EC3FAA}" type="datetime1">
              <a:rPr lang="en-US" smtClean="0"/>
              <a:t>1/22/2020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BF4AAD-130D-4A3F-AE59-E2812A70C02B}" type="slidenum">
              <a:rPr lang="en-US" smtClean="0"/>
              <a:t>‹#›</a:t>
            </a:fld>
            <a:endParaRPr lang="en-US"/>
          </a:p>
        </p:txBody>
      </p:sp>
      <p:sp>
        <p:nvSpPr>
          <p:cNvPr id="8" name="Rectangle 7"/>
          <p:cNvSpPr/>
          <p:nvPr userDrawn="1"/>
        </p:nvSpPr>
        <p:spPr>
          <a:xfrm>
            <a:off x="0" y="6769885"/>
            <a:ext cx="7661188" cy="88116"/>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7661188" y="6769884"/>
            <a:ext cx="1631093" cy="884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flipV="1">
            <a:off x="9292281" y="6769884"/>
            <a:ext cx="2899719" cy="881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5498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9842E1-864B-4EE8-959E-3BBBEFB7A728}" type="datetime1">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BF4AAD-130D-4A3F-AE59-E2812A70C02B}" type="slidenum">
              <a:rPr lang="en-US" smtClean="0"/>
              <a:t>‹#›</a:t>
            </a:fld>
            <a:endParaRPr lang="en-US"/>
          </a:p>
        </p:txBody>
      </p:sp>
      <p:sp>
        <p:nvSpPr>
          <p:cNvPr id="8" name="Rectangle 7"/>
          <p:cNvSpPr/>
          <p:nvPr userDrawn="1"/>
        </p:nvSpPr>
        <p:spPr>
          <a:xfrm>
            <a:off x="-1" y="-5198"/>
            <a:ext cx="7661189" cy="2201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7661189" y="0"/>
            <a:ext cx="1631092" cy="2201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292281" y="-21552"/>
            <a:ext cx="2899719" cy="236503"/>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6769885"/>
            <a:ext cx="7661188" cy="88116"/>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7661188" y="6769884"/>
            <a:ext cx="1631093" cy="884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flipV="1">
            <a:off x="9292281" y="6769884"/>
            <a:ext cx="2899719" cy="881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9093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5031DA-5981-4234-A74A-B1005F9BE5FB}" type="datetime1">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BF4AAD-130D-4A3F-AE59-E2812A70C02B}" type="slidenum">
              <a:rPr lang="en-US" smtClean="0"/>
              <a:t>‹#›</a:t>
            </a:fld>
            <a:endParaRPr lang="en-US"/>
          </a:p>
        </p:txBody>
      </p:sp>
      <p:sp>
        <p:nvSpPr>
          <p:cNvPr id="8" name="Rectangle 7"/>
          <p:cNvSpPr/>
          <p:nvPr userDrawn="1"/>
        </p:nvSpPr>
        <p:spPr>
          <a:xfrm>
            <a:off x="-1" y="-5198"/>
            <a:ext cx="7661189" cy="2201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7661189" y="0"/>
            <a:ext cx="1631092" cy="2201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292281" y="-21552"/>
            <a:ext cx="2899719" cy="236503"/>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6769885"/>
            <a:ext cx="7661188" cy="88116"/>
          </a:xfrm>
          <a:prstGeom prst="rect">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7661188" y="6769884"/>
            <a:ext cx="1631093" cy="884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flipV="1">
            <a:off x="9292281" y="6769884"/>
            <a:ext cx="2899719" cy="881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7642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9169" y="377480"/>
            <a:ext cx="10319420" cy="996795"/>
          </a:xfrm>
        </p:spPr>
        <p:txBody>
          <a:bodyPr/>
          <a:lstStyle>
            <a:lvl1pPr>
              <a:defRPr sz="2855"/>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defRPr/>
            </a:pPr>
            <a:fld id="{920384AA-0A71-E644-AEED-65CD2253F2C8}" type="slidenum">
              <a:rPr lang="en-US" smtClean="0">
                <a:solidFill>
                  <a:srgbClr val="006AD2"/>
                </a:solidFill>
              </a:rPr>
              <a:pPr>
                <a:defRPr/>
              </a:pPr>
              <a:t>‹#›</a:t>
            </a:fld>
            <a:endParaRPr lang="en-US" dirty="0">
              <a:solidFill>
                <a:srgbClr val="006AD2"/>
              </a:solidFill>
            </a:endParaRPr>
          </a:p>
        </p:txBody>
      </p:sp>
      <p:sp>
        <p:nvSpPr>
          <p:cNvPr id="5" name="Text Placeholder 4"/>
          <p:cNvSpPr>
            <a:spLocks noGrp="1"/>
          </p:cNvSpPr>
          <p:nvPr>
            <p:ph type="body" sz="quarter" idx="11"/>
          </p:nvPr>
        </p:nvSpPr>
        <p:spPr>
          <a:xfrm>
            <a:off x="1529168" y="1597026"/>
            <a:ext cx="8161578" cy="331628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2">
            <a:alphaModFix amt="89000"/>
            <a:extLst>
              <a:ext uri="{28A0092B-C50C-407E-A947-70E740481C1C}">
                <a14:useLocalDpi xmlns:a14="http://schemas.microsoft.com/office/drawing/2010/main"/>
              </a:ext>
            </a:extLst>
          </a:blip>
          <a:srcRect/>
          <a:stretch/>
        </p:blipFill>
        <p:spPr>
          <a:xfrm>
            <a:off x="1" y="0"/>
            <a:ext cx="1012410" cy="6858000"/>
          </a:xfrm>
          <a:prstGeom prst="rect">
            <a:avLst/>
          </a:prstGeom>
        </p:spPr>
      </p:pic>
    </p:spTree>
    <p:extLst>
      <p:ext uri="{BB962C8B-B14F-4D97-AF65-F5344CB8AC3E}">
        <p14:creationId xmlns:p14="http://schemas.microsoft.com/office/powerpoint/2010/main" val="3189050931"/>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B_home_phot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0392"/>
            <a:ext cx="12192000" cy="2526792"/>
          </a:xfrm>
          <a:prstGeom prst="rect">
            <a:avLst/>
          </a:prstGeom>
        </p:spPr>
      </p:pic>
      <p:sp>
        <p:nvSpPr>
          <p:cNvPr id="9" name="Rectangle 8"/>
          <p:cNvSpPr/>
          <p:nvPr/>
        </p:nvSpPr>
        <p:spPr>
          <a:xfrm>
            <a:off x="0" y="3429000"/>
            <a:ext cx="12192000" cy="731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609600" y="850392"/>
            <a:ext cx="10973491" cy="2526792"/>
          </a:xfrm>
          <a:noFill/>
        </p:spPr>
        <p:txBody>
          <a:bodyPr lIns="0" anchor="ctr" anchorCtr="0"/>
          <a:lstStyle>
            <a:lvl1pPr>
              <a:lnSpc>
                <a:spcPts val="3733"/>
              </a:lnSpc>
              <a:defRPr sz="3733" b="1">
                <a:solidFill>
                  <a:schemeClr val="bg1"/>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09600" y="3840481"/>
            <a:ext cx="10973491" cy="731520"/>
          </a:xfrm>
        </p:spPr>
        <p:txBody>
          <a:bodyPr>
            <a:noAutofit/>
          </a:bodyPr>
          <a:lstStyle>
            <a:lvl1pPr marL="0" indent="0" algn="l">
              <a:lnSpc>
                <a:spcPts val="3067"/>
              </a:lnSpc>
              <a:buNone/>
              <a:defRPr sz="2800" b="1">
                <a:solidFill>
                  <a:schemeClr val="tx2"/>
                </a:solidFill>
                <a:latin typeface="Century Gothic" panose="020B0502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9601" y="4690872"/>
            <a:ext cx="6764804" cy="365125"/>
          </a:xfrm>
          <a:prstGeom prst="rect">
            <a:avLst/>
          </a:prstGeom>
        </p:spPr>
        <p:txBody>
          <a:bodyPr lIns="0" tIns="0" rIns="0" bIns="0"/>
          <a:lstStyle>
            <a:lvl1pPr>
              <a:defRPr sz="2133" b="1">
                <a:solidFill>
                  <a:schemeClr val="accent1"/>
                </a:solidFill>
                <a:latin typeface="Century Gothic" panose="020B0502020202020204" pitchFamily="34" charset="0"/>
              </a:defRPr>
            </a:lvl1pPr>
          </a:lstStyle>
          <a:p>
            <a:fld id="{37C10A82-6AF2-46AB-AE37-523D5D06D46F}" type="datetime1">
              <a:rPr lang="en-US" smtClean="0"/>
              <a:t>1/22/2020</a:t>
            </a:fld>
            <a:endParaRPr lang="en-US" dirty="0"/>
          </a:p>
        </p:txBody>
      </p:sp>
      <p:pic>
        <p:nvPicPr>
          <p:cNvPr id="10" name="Picture 9" descr="A_home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11328"/>
            <a:ext cx="1828800" cy="545360"/>
          </a:xfrm>
          <a:prstGeom prst="rect">
            <a:avLst/>
          </a:prstGeom>
        </p:spPr>
      </p:pic>
    </p:spTree>
    <p:extLst>
      <p:ext uri="{BB962C8B-B14F-4D97-AF65-F5344CB8AC3E}">
        <p14:creationId xmlns:p14="http://schemas.microsoft.com/office/powerpoint/2010/main" val="37713067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_home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336" y="6482108"/>
            <a:ext cx="1054249" cy="314384"/>
          </a:xfrm>
          <a:prstGeom prst="rect">
            <a:avLst/>
          </a:prstGeom>
        </p:spPr>
      </p:pic>
      <p:sp>
        <p:nvSpPr>
          <p:cNvPr id="6" name="Slide Number Placeholder 5"/>
          <p:cNvSpPr>
            <a:spLocks noGrp="1"/>
          </p:cNvSpPr>
          <p:nvPr>
            <p:ph type="sldNum" sz="quarter" idx="4"/>
          </p:nvPr>
        </p:nvSpPr>
        <p:spPr>
          <a:xfrm>
            <a:off x="8719593" y="6396463"/>
            <a:ext cx="1039183" cy="457200"/>
          </a:xfrm>
          <a:prstGeom prst="rect">
            <a:avLst/>
          </a:prstGeom>
        </p:spPr>
        <p:txBody>
          <a:bodyPr vert="horz" lIns="0" tIns="0" rIns="0" bIns="0" rtlCol="0" anchor="ctr"/>
          <a:lstStyle>
            <a:lvl1pPr algn="r">
              <a:defRPr sz="1200" b="0">
                <a:solidFill>
                  <a:schemeClr val="tx1"/>
                </a:solidFill>
                <a:latin typeface="Century Gothic" panose="020B0502020202020204" pitchFamily="34" charset="0"/>
                <a:cs typeface="Aria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3809243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2_Title Slide w/o Co-brand">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907664" y="3829011"/>
            <a:ext cx="10599062" cy="599109"/>
          </a:xfrm>
        </p:spPr>
        <p:txBody>
          <a:bodyPr>
            <a:noAutofit/>
          </a:bodyPr>
          <a:lstStyle>
            <a:lvl1pPr algn="r">
              <a:defRPr sz="2215" b="0" i="0" cap="none">
                <a:solidFill>
                  <a:schemeClr val="accent2"/>
                </a:solidFill>
                <a:latin typeface="Guardian Egyp Regular" panose="02060503050503060803" pitchFamily="18" charset="77"/>
                <a:ea typeface="Guardian Egyp Regular" panose="02060503050503060803" pitchFamily="18" charset="77"/>
                <a:cs typeface="Guardian Egyp Regular" panose="02060503050503060803" pitchFamily="18" charset="77"/>
              </a:defRPr>
            </a:lvl1pPr>
          </a:lstStyle>
          <a:p>
            <a:r>
              <a:rPr lang="en-US" dirty="0"/>
              <a:t>Click to edit Master title style</a:t>
            </a:r>
          </a:p>
        </p:txBody>
      </p:sp>
      <p:sp>
        <p:nvSpPr>
          <p:cNvPr id="3" name="Subtitle 2"/>
          <p:cNvSpPr>
            <a:spLocks noGrp="1"/>
          </p:cNvSpPr>
          <p:nvPr>
            <p:ph type="subTitle" idx="1" hasCustomPrompt="1"/>
          </p:nvPr>
        </p:nvSpPr>
        <p:spPr bwMode="white">
          <a:xfrm>
            <a:off x="896376" y="4599157"/>
            <a:ext cx="10610349" cy="186641"/>
          </a:xfrm>
        </p:spPr>
        <p:txBody>
          <a:bodyPr>
            <a:normAutofit/>
          </a:bodyPr>
          <a:lstStyle>
            <a:lvl1pPr marL="0" indent="0" algn="r">
              <a:spcBef>
                <a:spcPts val="0"/>
              </a:spcBef>
              <a:spcAft>
                <a:spcPts val="0"/>
              </a:spcAft>
              <a:buNone/>
              <a:defRPr sz="739" b="0" i="0" spc="74" baseline="0">
                <a:solidFill>
                  <a:schemeClr val="tx1"/>
                </a:solidFill>
                <a:latin typeface="BentonSans Medium" charset="0"/>
                <a:ea typeface="BentonSans Medium" charset="0"/>
                <a:cs typeface="BentonSans Medium" charset="0"/>
              </a:defRPr>
            </a:lvl1pPr>
            <a:lvl2pPr marL="337542" indent="0" algn="ctr">
              <a:buNone/>
              <a:defRPr>
                <a:solidFill>
                  <a:schemeClr val="tx1">
                    <a:tint val="75000"/>
                  </a:schemeClr>
                </a:solidFill>
              </a:defRPr>
            </a:lvl2pPr>
            <a:lvl3pPr marL="675084" indent="0" algn="ctr">
              <a:buNone/>
              <a:defRPr>
                <a:solidFill>
                  <a:schemeClr val="tx1">
                    <a:tint val="75000"/>
                  </a:schemeClr>
                </a:solidFill>
              </a:defRPr>
            </a:lvl3pPr>
            <a:lvl4pPr marL="1012627" indent="0" algn="ctr">
              <a:buNone/>
              <a:defRPr>
                <a:solidFill>
                  <a:schemeClr val="tx1">
                    <a:tint val="75000"/>
                  </a:schemeClr>
                </a:solidFill>
              </a:defRPr>
            </a:lvl4pPr>
            <a:lvl5pPr marL="1350169" indent="0" algn="ctr">
              <a:buNone/>
              <a:defRPr>
                <a:solidFill>
                  <a:schemeClr val="tx1">
                    <a:tint val="75000"/>
                  </a:schemeClr>
                </a:solidFill>
              </a:defRPr>
            </a:lvl5pPr>
            <a:lvl6pPr marL="1687711" indent="0" algn="ctr">
              <a:buNone/>
              <a:defRPr>
                <a:solidFill>
                  <a:schemeClr val="tx1">
                    <a:tint val="75000"/>
                  </a:schemeClr>
                </a:solidFill>
              </a:defRPr>
            </a:lvl6pPr>
            <a:lvl7pPr marL="2025253" indent="0" algn="ctr">
              <a:buNone/>
              <a:defRPr>
                <a:solidFill>
                  <a:schemeClr val="tx1">
                    <a:tint val="75000"/>
                  </a:schemeClr>
                </a:solidFill>
              </a:defRPr>
            </a:lvl7pPr>
            <a:lvl8pPr marL="2362795" indent="0" algn="ctr">
              <a:buNone/>
              <a:defRPr>
                <a:solidFill>
                  <a:schemeClr val="tx1">
                    <a:tint val="75000"/>
                  </a:schemeClr>
                </a:solidFill>
              </a:defRPr>
            </a:lvl8pPr>
            <a:lvl9pPr marL="2700338" indent="0" algn="ctr">
              <a:buNone/>
              <a:defRPr>
                <a:solidFill>
                  <a:schemeClr val="tx1">
                    <a:tint val="75000"/>
                  </a:schemeClr>
                </a:solidFill>
              </a:defRPr>
            </a:lvl9pPr>
          </a:lstStyle>
          <a:p>
            <a:r>
              <a:rPr lang="en-US" dirty="0"/>
              <a:t>TEAM/BUSINESS UNIT HERE |  DATE HERE  |  PRESENTED BY HERE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376" y="496644"/>
            <a:ext cx="10962950" cy="2970959"/>
          </a:xfrm>
          <a:prstGeom prst="rect">
            <a:avLst/>
          </a:prstGeom>
        </p:spPr>
      </p:pic>
    </p:spTree>
    <p:extLst>
      <p:ext uri="{BB962C8B-B14F-4D97-AF65-F5344CB8AC3E}">
        <p14:creationId xmlns:p14="http://schemas.microsoft.com/office/powerpoint/2010/main" val="3794564298"/>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3_Title Slide w/o Co-bran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907664" y="3829011"/>
            <a:ext cx="10599062" cy="599109"/>
          </a:xfrm>
        </p:spPr>
        <p:txBody>
          <a:bodyPr>
            <a:noAutofit/>
          </a:bodyPr>
          <a:lstStyle>
            <a:lvl1pPr algn="r">
              <a:defRPr sz="2215" b="0" i="0" cap="none">
                <a:solidFill>
                  <a:schemeClr val="bg1"/>
                </a:solidFill>
                <a:latin typeface="Guardian Egyp Regular" panose="02060503050503060803" pitchFamily="18" charset="77"/>
                <a:ea typeface="Guardian Egyp Regular" panose="02060503050503060803" pitchFamily="18" charset="77"/>
                <a:cs typeface="Guardian Egyp Regular" panose="02060503050503060803" pitchFamily="18" charset="77"/>
              </a:defRPr>
            </a:lvl1pPr>
          </a:lstStyle>
          <a:p>
            <a:r>
              <a:rPr lang="en-US" dirty="0"/>
              <a:t>Click to edit Master title style</a:t>
            </a:r>
          </a:p>
        </p:txBody>
      </p:sp>
      <p:sp>
        <p:nvSpPr>
          <p:cNvPr id="3" name="Subtitle 2"/>
          <p:cNvSpPr>
            <a:spLocks noGrp="1"/>
          </p:cNvSpPr>
          <p:nvPr>
            <p:ph type="subTitle" idx="1" hasCustomPrompt="1"/>
          </p:nvPr>
        </p:nvSpPr>
        <p:spPr bwMode="white">
          <a:xfrm>
            <a:off x="896376" y="4599157"/>
            <a:ext cx="10610349" cy="186641"/>
          </a:xfrm>
        </p:spPr>
        <p:txBody>
          <a:bodyPr>
            <a:normAutofit/>
          </a:bodyPr>
          <a:lstStyle>
            <a:lvl1pPr marL="0" indent="0" algn="r">
              <a:spcBef>
                <a:spcPts val="0"/>
              </a:spcBef>
              <a:spcAft>
                <a:spcPts val="0"/>
              </a:spcAft>
              <a:buNone/>
              <a:defRPr sz="739" b="0" i="0" spc="74" baseline="0">
                <a:solidFill>
                  <a:schemeClr val="bg1"/>
                </a:solidFill>
                <a:latin typeface="BentonSans Medium" charset="0"/>
                <a:ea typeface="BentonSans Medium" charset="0"/>
                <a:cs typeface="BentonSans Medium" charset="0"/>
              </a:defRPr>
            </a:lvl1pPr>
            <a:lvl2pPr marL="337542" indent="0" algn="ctr">
              <a:buNone/>
              <a:defRPr>
                <a:solidFill>
                  <a:schemeClr val="tx1">
                    <a:tint val="75000"/>
                  </a:schemeClr>
                </a:solidFill>
              </a:defRPr>
            </a:lvl2pPr>
            <a:lvl3pPr marL="675084" indent="0" algn="ctr">
              <a:buNone/>
              <a:defRPr>
                <a:solidFill>
                  <a:schemeClr val="tx1">
                    <a:tint val="75000"/>
                  </a:schemeClr>
                </a:solidFill>
              </a:defRPr>
            </a:lvl3pPr>
            <a:lvl4pPr marL="1012627" indent="0" algn="ctr">
              <a:buNone/>
              <a:defRPr>
                <a:solidFill>
                  <a:schemeClr val="tx1">
                    <a:tint val="75000"/>
                  </a:schemeClr>
                </a:solidFill>
              </a:defRPr>
            </a:lvl4pPr>
            <a:lvl5pPr marL="1350169" indent="0" algn="ctr">
              <a:buNone/>
              <a:defRPr>
                <a:solidFill>
                  <a:schemeClr val="tx1">
                    <a:tint val="75000"/>
                  </a:schemeClr>
                </a:solidFill>
              </a:defRPr>
            </a:lvl5pPr>
            <a:lvl6pPr marL="1687711" indent="0" algn="ctr">
              <a:buNone/>
              <a:defRPr>
                <a:solidFill>
                  <a:schemeClr val="tx1">
                    <a:tint val="75000"/>
                  </a:schemeClr>
                </a:solidFill>
              </a:defRPr>
            </a:lvl6pPr>
            <a:lvl7pPr marL="2025253" indent="0" algn="ctr">
              <a:buNone/>
              <a:defRPr>
                <a:solidFill>
                  <a:schemeClr val="tx1">
                    <a:tint val="75000"/>
                  </a:schemeClr>
                </a:solidFill>
              </a:defRPr>
            </a:lvl7pPr>
            <a:lvl8pPr marL="2362795" indent="0" algn="ctr">
              <a:buNone/>
              <a:defRPr>
                <a:solidFill>
                  <a:schemeClr val="tx1">
                    <a:tint val="75000"/>
                  </a:schemeClr>
                </a:solidFill>
              </a:defRPr>
            </a:lvl8pPr>
            <a:lvl9pPr marL="2700338" indent="0" algn="ctr">
              <a:buNone/>
              <a:defRPr>
                <a:solidFill>
                  <a:schemeClr val="tx1">
                    <a:tint val="75000"/>
                  </a:schemeClr>
                </a:solidFill>
              </a:defRPr>
            </a:lvl9pPr>
          </a:lstStyle>
          <a:p>
            <a:r>
              <a:rPr lang="en-US" dirty="0"/>
              <a:t>CLICK TO EDIT MASTER SUBTITLE STYLE  |  DATE HERE  |  PRESENTED BY HERE</a:t>
            </a:r>
          </a:p>
        </p:txBody>
      </p:sp>
      <p:pic>
        <p:nvPicPr>
          <p:cNvPr id="6" name="Picture 5"/>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642376" y="496642"/>
            <a:ext cx="10962950" cy="2973152"/>
          </a:xfrm>
          <a:prstGeom prst="rect">
            <a:avLst/>
          </a:prstGeom>
        </p:spPr>
      </p:pic>
    </p:spTree>
    <p:extLst>
      <p:ext uri="{BB962C8B-B14F-4D97-AF65-F5344CB8AC3E}">
        <p14:creationId xmlns:p14="http://schemas.microsoft.com/office/powerpoint/2010/main" val="617726634"/>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55"/>
            </a:lvl1p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920384AA-0A71-E644-AEED-65CD2253F2C8}" type="slidenum">
              <a:rPr lang="en-US" smtClean="0">
                <a:solidFill>
                  <a:srgbClr val="006AD2"/>
                </a:solidFill>
              </a:rPr>
              <a:pPr>
                <a:defRPr/>
              </a:pPr>
              <a:t>‹#›</a:t>
            </a:fld>
            <a:endParaRPr lang="en-US" dirty="0">
              <a:solidFill>
                <a:srgbClr val="006AD2"/>
              </a:solidFill>
            </a:endParaRPr>
          </a:p>
        </p:txBody>
      </p:sp>
      <p:sp>
        <p:nvSpPr>
          <p:cNvPr id="5" name="Text Placeholder 4"/>
          <p:cNvSpPr>
            <a:spLocks noGrp="1"/>
          </p:cNvSpPr>
          <p:nvPr>
            <p:ph type="body" sz="quarter" idx="11"/>
          </p:nvPr>
        </p:nvSpPr>
        <p:spPr>
          <a:xfrm>
            <a:off x="516466" y="1597026"/>
            <a:ext cx="8678334" cy="331628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94819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4465F8-8657-4422-BAF8-60E8FD0B6C9B}" type="datetime1">
              <a:rPr lang="en-US" smtClean="0"/>
              <a:t>1/22/2020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8C4293-F83A-4717-ACD5-2FA971E3EAAF}" type="slidenum">
              <a:rPr lang="en-US" smtClean="0"/>
              <a:t>‹#›</a:t>
            </a:fld>
            <a:endParaRPr lang="en-US"/>
          </a:p>
        </p:txBody>
      </p:sp>
    </p:spTree>
    <p:extLst>
      <p:ext uri="{BB962C8B-B14F-4D97-AF65-F5344CB8AC3E}">
        <p14:creationId xmlns:p14="http://schemas.microsoft.com/office/powerpoint/2010/main" val="3267885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9169" y="377480"/>
            <a:ext cx="10319420" cy="996795"/>
          </a:xfrm>
        </p:spPr>
        <p:txBody>
          <a:bodyPr/>
          <a:lstStyle>
            <a:lvl1pPr>
              <a:defRPr sz="2855"/>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defRPr/>
            </a:pPr>
            <a:fld id="{920384AA-0A71-E644-AEED-65CD2253F2C8}" type="slidenum">
              <a:rPr lang="en-US" smtClean="0">
                <a:solidFill>
                  <a:srgbClr val="006AD2"/>
                </a:solidFill>
              </a:rPr>
              <a:pPr>
                <a:defRPr/>
              </a:pPr>
              <a:t>‹#›</a:t>
            </a:fld>
            <a:endParaRPr lang="en-US" dirty="0">
              <a:solidFill>
                <a:srgbClr val="006AD2"/>
              </a:solidFill>
            </a:endParaRPr>
          </a:p>
        </p:txBody>
      </p:sp>
      <p:sp>
        <p:nvSpPr>
          <p:cNvPr id="5" name="Text Placeholder 4"/>
          <p:cNvSpPr>
            <a:spLocks noGrp="1"/>
          </p:cNvSpPr>
          <p:nvPr>
            <p:ph type="body" sz="quarter" idx="11"/>
          </p:nvPr>
        </p:nvSpPr>
        <p:spPr>
          <a:xfrm>
            <a:off x="1529168" y="1597026"/>
            <a:ext cx="8161578" cy="331628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2">
            <a:alphaModFix amt="89000"/>
            <a:extLst>
              <a:ext uri="{28A0092B-C50C-407E-A947-70E740481C1C}">
                <a14:useLocalDpi xmlns:a14="http://schemas.microsoft.com/office/drawing/2010/main"/>
              </a:ext>
            </a:extLst>
          </a:blip>
          <a:srcRect/>
          <a:stretch/>
        </p:blipFill>
        <p:spPr>
          <a:xfrm>
            <a:off x="1" y="0"/>
            <a:ext cx="1012410" cy="6858000"/>
          </a:xfrm>
          <a:prstGeom prst="rect">
            <a:avLst/>
          </a:prstGeom>
        </p:spPr>
      </p:pic>
    </p:spTree>
    <p:extLst>
      <p:ext uri="{BB962C8B-B14F-4D97-AF65-F5344CB8AC3E}">
        <p14:creationId xmlns:p14="http://schemas.microsoft.com/office/powerpoint/2010/main" val="660309634"/>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9169" y="377480"/>
            <a:ext cx="10319420" cy="996795"/>
          </a:xfrm>
        </p:spPr>
        <p:txBody>
          <a:bodyPr/>
          <a:lstStyle>
            <a:lvl1pPr>
              <a:defRPr sz="2855"/>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defRPr/>
            </a:pPr>
            <a:fld id="{920384AA-0A71-E644-AEED-65CD2253F2C8}" type="slidenum">
              <a:rPr lang="en-US" smtClean="0">
                <a:solidFill>
                  <a:srgbClr val="006AD2"/>
                </a:solidFill>
              </a:rPr>
              <a:pPr>
                <a:defRPr/>
              </a:pPr>
              <a:t>‹#›</a:t>
            </a:fld>
            <a:endParaRPr lang="en-US" dirty="0">
              <a:solidFill>
                <a:srgbClr val="006AD2"/>
              </a:solidFill>
            </a:endParaRPr>
          </a:p>
        </p:txBody>
      </p:sp>
      <p:sp>
        <p:nvSpPr>
          <p:cNvPr id="5" name="Text Placeholder 4"/>
          <p:cNvSpPr>
            <a:spLocks noGrp="1"/>
          </p:cNvSpPr>
          <p:nvPr>
            <p:ph type="body" sz="quarter" idx="11"/>
          </p:nvPr>
        </p:nvSpPr>
        <p:spPr>
          <a:xfrm>
            <a:off x="1529168" y="1597026"/>
            <a:ext cx="8161578" cy="331628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0" y="0"/>
            <a:ext cx="101241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0056"/>
            <a:endParaRPr lang="en-US" sz="1688">
              <a:solidFill>
                <a:srgbClr val="FFFFFF"/>
              </a:solidFill>
            </a:endParaRPr>
          </a:p>
        </p:txBody>
      </p:sp>
      <p:pic>
        <p:nvPicPr>
          <p:cNvPr id="7" name="Picture 6"/>
          <p:cNvPicPr>
            <a:picLocks noChangeAspect="1"/>
          </p:cNvPicPr>
          <p:nvPr userDrawn="1"/>
        </p:nvPicPr>
        <p:blipFill rotWithShape="1">
          <a:blip r:embed="rId2">
            <a:alphaModFix amt="89000"/>
            <a:extLst>
              <a:ext uri="{28A0092B-C50C-407E-A947-70E740481C1C}">
                <a14:useLocalDpi xmlns:a14="http://schemas.microsoft.com/office/drawing/2010/main"/>
              </a:ext>
            </a:extLst>
          </a:blip>
          <a:srcRect/>
          <a:stretch/>
        </p:blipFill>
        <p:spPr>
          <a:xfrm>
            <a:off x="1" y="0"/>
            <a:ext cx="1012410" cy="6858000"/>
          </a:xfrm>
          <a:prstGeom prst="rect">
            <a:avLst/>
          </a:prstGeom>
        </p:spPr>
      </p:pic>
    </p:spTree>
    <p:extLst>
      <p:ext uri="{BB962C8B-B14F-4D97-AF65-F5344CB8AC3E}">
        <p14:creationId xmlns:p14="http://schemas.microsoft.com/office/powerpoint/2010/main" val="1973506693"/>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Divider Slide">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bwMode="black">
          <a:xfrm>
            <a:off x="1524000" y="0"/>
            <a:ext cx="10668000" cy="6858000"/>
          </a:xfrm>
        </p:spPr>
        <p:txBody>
          <a:bodyPr anchor="ctr">
            <a:noAutofit/>
          </a:bodyPr>
          <a:lstStyle>
            <a:lvl1pPr algn="l">
              <a:defRPr sz="310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77464109"/>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2_Divider Slide">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bwMode="black">
          <a:xfrm>
            <a:off x="1524000" y="0"/>
            <a:ext cx="10668000" cy="6858000"/>
          </a:xfrm>
        </p:spPr>
        <p:txBody>
          <a:bodyPr anchor="ctr">
            <a:noAutofit/>
          </a:bodyPr>
          <a:lstStyle>
            <a:lvl1pPr algn="l">
              <a:defRPr sz="310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51591565"/>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_Divider Slid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bwMode="black">
          <a:xfrm>
            <a:off x="1524000" y="0"/>
            <a:ext cx="10668000" cy="6858000"/>
          </a:xfrm>
        </p:spPr>
        <p:txBody>
          <a:bodyPr anchor="ctr">
            <a:noAutofit/>
          </a:bodyPr>
          <a:lstStyle>
            <a:lvl1pPr algn="l">
              <a:defRPr sz="310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3624956"/>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3_Divider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bwMode="black">
          <a:xfrm>
            <a:off x="1524000" y="0"/>
            <a:ext cx="10668000" cy="6858000"/>
          </a:xfrm>
        </p:spPr>
        <p:txBody>
          <a:bodyPr anchor="ctr">
            <a:noAutofit/>
          </a:bodyPr>
          <a:lstStyle>
            <a:lvl1pPr algn="l">
              <a:defRPr sz="3101" cap="none">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27131947"/>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88B9CC1-E6FD-4D1C-A5D8-6F10C06DB7FA}" type="datetime1">
              <a:rPr lang="en-US" smtClean="0">
                <a:solidFill>
                  <a:prstClr val="black">
                    <a:tint val="75000"/>
                  </a:prstClr>
                </a:solidFill>
              </a:rPr>
              <a:t>1/22/2020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0C973B-751A-48AA-AEF6-70888613AA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8905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D9DBF-3304-48B4-99CF-0D3AF809026E}" type="datetime1">
              <a:rPr lang="en-US" smtClean="0">
                <a:solidFill>
                  <a:prstClr val="black">
                    <a:tint val="75000"/>
                  </a:prstClr>
                </a:solidFill>
              </a:rPr>
              <a:t>1/22/2020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0C973B-751A-48AA-AEF6-70888613AA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7087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8156BE-EDC0-4903-966D-1B0F1F641F4F}" type="datetime1">
              <a:rPr lang="en-US" smtClean="0">
                <a:solidFill>
                  <a:prstClr val="black">
                    <a:tint val="75000"/>
                  </a:prstClr>
                </a:solidFill>
              </a:rPr>
              <a:t>1/22/2020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0C973B-751A-48AA-AEF6-70888613AA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8034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B6909F-4D18-4F40-82F9-3F3EDB851588}" type="datetime1">
              <a:rPr lang="en-US" smtClean="0">
                <a:solidFill>
                  <a:prstClr val="black">
                    <a:tint val="75000"/>
                  </a:prstClr>
                </a:solidFill>
              </a:rPr>
              <a:t>1/22/2020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0C973B-751A-48AA-AEF6-70888613AA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7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11A4EB-DAC3-425D-ABD2-DA700D134F4D}" type="datetime1">
              <a:rPr lang="en-US" smtClean="0"/>
              <a:t>1/22/2020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8C4293-F83A-4717-ACD5-2FA971E3EAAF}" type="slidenum">
              <a:rPr lang="en-US" smtClean="0"/>
              <a:t>‹#›</a:t>
            </a:fld>
            <a:endParaRPr lang="en-US"/>
          </a:p>
        </p:txBody>
      </p:sp>
    </p:spTree>
    <p:extLst>
      <p:ext uri="{BB962C8B-B14F-4D97-AF65-F5344CB8AC3E}">
        <p14:creationId xmlns:p14="http://schemas.microsoft.com/office/powerpoint/2010/main" val="787511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BB582B-36D9-489F-BB30-F5FC49C49312}" type="datetime1">
              <a:rPr lang="en-US" smtClean="0">
                <a:solidFill>
                  <a:prstClr val="black">
                    <a:tint val="75000"/>
                  </a:prstClr>
                </a:solidFill>
              </a:rPr>
              <a:t>1/22/2020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0C973B-751A-48AA-AEF6-70888613AA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9651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EC3738-6CD8-4EB7-8CF3-BB7D2AC82355}" type="datetime1">
              <a:rPr lang="en-US" smtClean="0">
                <a:solidFill>
                  <a:prstClr val="black">
                    <a:tint val="75000"/>
                  </a:prstClr>
                </a:solidFill>
              </a:rPr>
              <a:t>1/22/2020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0C973B-751A-48AA-AEF6-70888613AA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534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F18748-5DEB-4128-9DA8-27AC4113C78A}" type="datetime1">
              <a:rPr lang="en-US" smtClean="0">
                <a:solidFill>
                  <a:prstClr val="black">
                    <a:tint val="75000"/>
                  </a:prstClr>
                </a:solidFill>
              </a:rPr>
              <a:t>1/22/2020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0C973B-751A-48AA-AEF6-70888613AA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9635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FC3F3B-F42E-46AF-A5A6-6B486E042D1E}" type="datetime1">
              <a:rPr lang="en-US" smtClean="0">
                <a:solidFill>
                  <a:prstClr val="black">
                    <a:tint val="75000"/>
                  </a:prstClr>
                </a:solidFill>
              </a:rPr>
              <a:t>1/22/2020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0C973B-751A-48AA-AEF6-70888613AA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344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76CF43-1DE6-4F0E-BF99-E7CFF6F2F11A}" type="datetime1">
              <a:rPr lang="en-US" smtClean="0">
                <a:solidFill>
                  <a:prstClr val="black">
                    <a:tint val="75000"/>
                  </a:prstClr>
                </a:solidFill>
              </a:rPr>
              <a:t>1/22/2020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0C973B-751A-48AA-AEF6-70888613AA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1357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635E4D-C632-4430-9899-5A6BD114DA47}" type="datetime1">
              <a:rPr lang="en-US" smtClean="0">
                <a:solidFill>
                  <a:prstClr val="black">
                    <a:tint val="75000"/>
                  </a:prstClr>
                </a:solidFill>
              </a:rPr>
              <a:t>1/22/2020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0C973B-751A-48AA-AEF6-70888613AA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661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1F65AF-4124-4B4C-B605-2809CFCCC7D0}" type="datetime1">
              <a:rPr lang="en-US" smtClean="0">
                <a:solidFill>
                  <a:prstClr val="black">
                    <a:tint val="75000"/>
                  </a:prstClr>
                </a:solidFill>
              </a:rPr>
              <a:t>1/22/2020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0C973B-751A-48AA-AEF6-70888613AA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592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DFB7A8-F48A-492A-B44D-6DDC25178631}" type="datetime1">
              <a:rPr lang="en-US" smtClean="0"/>
              <a:t>1/22/2020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8C4293-F83A-4717-ACD5-2FA971E3EAAF}" type="slidenum">
              <a:rPr lang="en-US" smtClean="0"/>
              <a:t>‹#›</a:t>
            </a:fld>
            <a:endParaRPr lang="en-US"/>
          </a:p>
        </p:txBody>
      </p:sp>
    </p:spTree>
    <p:extLst>
      <p:ext uri="{BB962C8B-B14F-4D97-AF65-F5344CB8AC3E}">
        <p14:creationId xmlns:p14="http://schemas.microsoft.com/office/powerpoint/2010/main" val="2530985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D0B87B6-D494-4ED6-AD83-AC74F378C0F5}" type="datetime1">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8C4293-F83A-4717-ACD5-2FA971E3EAAF}" type="slidenum">
              <a:rPr lang="en-US" smtClean="0"/>
              <a:t>‹#›</a:t>
            </a:fld>
            <a:endParaRPr lang="en-US"/>
          </a:p>
        </p:txBody>
      </p:sp>
    </p:spTree>
    <p:extLst>
      <p:ext uri="{BB962C8B-B14F-4D97-AF65-F5344CB8AC3E}">
        <p14:creationId xmlns:p14="http://schemas.microsoft.com/office/powerpoint/2010/main" val="311535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EAA4DB-9811-40F6-BEFE-EFE65520DCF8}" type="datetime1">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8C4293-F83A-4717-ACD5-2FA971E3EAAF}" type="slidenum">
              <a:rPr lang="en-US" smtClean="0"/>
              <a:t>‹#›</a:t>
            </a:fld>
            <a:endParaRPr lang="en-US"/>
          </a:p>
        </p:txBody>
      </p:sp>
    </p:spTree>
    <p:extLst>
      <p:ext uri="{BB962C8B-B14F-4D97-AF65-F5344CB8AC3E}">
        <p14:creationId xmlns:p14="http://schemas.microsoft.com/office/powerpoint/2010/main" val="1184487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theme" Target="../theme/theme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BDEC7-9BD3-45C0-BE38-856691F0B73A}" type="datetime1">
              <a:rPr lang="en-US" smtClean="0"/>
              <a:t>1/22/2020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C4293-F83A-4717-ACD5-2FA971E3EAAF}" type="slidenum">
              <a:rPr lang="en-US" smtClean="0"/>
              <a:t>‹#›</a:t>
            </a:fld>
            <a:endParaRPr lang="en-US"/>
          </a:p>
        </p:txBody>
      </p:sp>
    </p:spTree>
    <p:extLst>
      <p:ext uri="{BB962C8B-B14F-4D97-AF65-F5344CB8AC3E}">
        <p14:creationId xmlns:p14="http://schemas.microsoft.com/office/powerpoint/2010/main" val="3891432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67AEE-9868-40C6-8CD6-0920E0A78394}" type="datetime1">
              <a:rPr lang="en-US" smtClean="0">
                <a:solidFill>
                  <a:prstClr val="black">
                    <a:tint val="75000"/>
                  </a:prstClr>
                </a:solidFill>
              </a:rPr>
              <a:t>1/22/2020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BE947-9094-D346-A4FF-3F14CBB70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260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89CCF-7E46-4B12-9738-F20AE2F45B2B}" type="datetime1">
              <a:rPr lang="en-US" smtClean="0"/>
              <a:t>1/22/2020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BE947-9094-D346-A4FF-3F14CBB70DB2}" type="slidenum">
              <a:rPr lang="en-US" smtClean="0"/>
              <a:t>‹#›</a:t>
            </a:fld>
            <a:endParaRPr lang="en-US"/>
          </a:p>
        </p:txBody>
      </p:sp>
    </p:spTree>
    <p:extLst>
      <p:ext uri="{BB962C8B-B14F-4D97-AF65-F5344CB8AC3E}">
        <p14:creationId xmlns:p14="http://schemas.microsoft.com/office/powerpoint/2010/main" val="1376517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72C9C-7E41-4A76-9C0C-34C49CE003BF}" type="datetime1">
              <a:rPr lang="en-US" smtClean="0"/>
              <a:t>1/22/2020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BF4AAD-130D-4A3F-AE59-E2812A70C02B}" type="slidenum">
              <a:rPr lang="en-US" smtClean="0"/>
              <a:t>‹#›</a:t>
            </a:fld>
            <a:endParaRPr lang="en-US"/>
          </a:p>
        </p:txBody>
      </p:sp>
    </p:spTree>
    <p:extLst>
      <p:ext uri="{BB962C8B-B14F-4D97-AF65-F5344CB8AC3E}">
        <p14:creationId xmlns:p14="http://schemas.microsoft.com/office/powerpoint/2010/main" val="29403930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73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B_home_line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00800"/>
            <a:ext cx="12192000" cy="457200"/>
          </a:xfrm>
          <a:prstGeom prst="rect">
            <a:avLst/>
          </a:prstGeom>
        </p:spPr>
      </p:pic>
      <p:sp>
        <p:nvSpPr>
          <p:cNvPr id="2" name="Title Placeholder 1"/>
          <p:cNvSpPr>
            <a:spLocks noGrp="1"/>
          </p:cNvSpPr>
          <p:nvPr>
            <p:ph type="title"/>
          </p:nvPr>
        </p:nvSpPr>
        <p:spPr>
          <a:xfrm>
            <a:off x="0" y="0"/>
            <a:ext cx="12192000" cy="1188720"/>
          </a:xfrm>
          <a:prstGeom prst="rect">
            <a:avLst/>
          </a:prstGeom>
          <a:solidFill>
            <a:schemeClr val="tx2"/>
          </a:solidFill>
        </p:spPr>
        <p:txBody>
          <a:bodyPr vert="horz" lIns="45720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363200" cy="45259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10058400" y="6516517"/>
            <a:ext cx="2133600" cy="225767"/>
          </a:xfrm>
          <a:prstGeom prst="rect">
            <a:avLst/>
          </a:prstGeom>
          <a:solidFill>
            <a:schemeClr val="accent1"/>
          </a:solidFill>
        </p:spPr>
        <p:txBody>
          <a:bodyPr wrap="square" lIns="0" tIns="0" rIns="0" bIns="0" rtlCol="0" anchor="ctr" anchorCtr="0">
            <a:spAutoFit/>
          </a:bodyPr>
          <a:lstStyle/>
          <a:p>
            <a:pPr algn="ctr"/>
            <a:r>
              <a:rPr lang="en-US" sz="1467" b="1" dirty="0">
                <a:solidFill>
                  <a:schemeClr val="bg1"/>
                </a:solidFill>
              </a:rPr>
              <a:t>www.steptoe.com</a:t>
            </a:r>
          </a:p>
        </p:txBody>
      </p:sp>
      <p:sp>
        <p:nvSpPr>
          <p:cNvPr id="13" name="Rectangle 12"/>
          <p:cNvSpPr/>
          <p:nvPr/>
        </p:nvSpPr>
        <p:spPr>
          <a:xfrm>
            <a:off x="0" y="1234731"/>
            <a:ext cx="12192000" cy="3657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Slide Number Placeholder 5"/>
          <p:cNvSpPr>
            <a:spLocks noGrp="1"/>
          </p:cNvSpPr>
          <p:nvPr>
            <p:ph type="sldNum" sz="quarter" idx="4"/>
          </p:nvPr>
        </p:nvSpPr>
        <p:spPr>
          <a:xfrm>
            <a:off x="8719593" y="6396463"/>
            <a:ext cx="1039183" cy="457200"/>
          </a:xfrm>
          <a:prstGeom prst="rect">
            <a:avLst/>
          </a:prstGeom>
        </p:spPr>
        <p:txBody>
          <a:bodyPr vert="horz" lIns="0" tIns="0" rIns="0" bIns="0" rtlCol="0" anchor="ctr"/>
          <a:lstStyle>
            <a:lvl1pPr algn="r">
              <a:defRPr sz="1200" b="0">
                <a:solidFill>
                  <a:schemeClr val="tx1"/>
                </a:solidFill>
                <a:latin typeface="Century Gothic" panose="020B0502020202020204" pitchFamily="34" charset="0"/>
                <a:cs typeface="Arial"/>
              </a:defRPr>
            </a:lvl1pPr>
          </a:lstStyle>
          <a:p>
            <a:fld id="{2066355A-084C-D24E-9AD2-7E4FC41EA627}" type="slidenum">
              <a:rPr lang="en-US" smtClean="0"/>
              <a:pPr/>
              <a:t>‹#›</a:t>
            </a:fld>
            <a:endParaRPr lang="en-US" dirty="0"/>
          </a:p>
        </p:txBody>
      </p:sp>
      <p:sp>
        <p:nvSpPr>
          <p:cNvPr id="4" name="TextBox 3"/>
          <p:cNvSpPr txBox="1"/>
          <p:nvPr userDrawn="1"/>
        </p:nvSpPr>
        <p:spPr>
          <a:xfrm>
            <a:off x="4953000" y="6465252"/>
            <a:ext cx="2286000" cy="297454"/>
          </a:xfrm>
          <a:prstGeom prst="rect">
            <a:avLst/>
          </a:prstGeom>
          <a:noFill/>
        </p:spPr>
        <p:txBody>
          <a:bodyPr wrap="square" rtlCol="0">
            <a:spAutoFit/>
          </a:bodyPr>
          <a:lstStyle/>
          <a:p>
            <a:r>
              <a:rPr lang="en-US" sz="1333" b="1" kern="1200" dirty="0">
                <a:solidFill>
                  <a:schemeClr val="tx1"/>
                </a:solidFill>
                <a:effectLst/>
                <a:latin typeface="Century Gothic" panose="020B0502020202020204" pitchFamily="34" charset="0"/>
                <a:ea typeface="+mn-ea"/>
                <a:cs typeface="+mn-cs"/>
              </a:rPr>
              <a:t>Privileged &amp; Confidential</a:t>
            </a:r>
            <a:endParaRPr lang="en-US" sz="1333" b="1" dirty="0">
              <a:latin typeface="Century Gothic" panose="020B0502020202020204" pitchFamily="34" charset="0"/>
            </a:endParaRPr>
          </a:p>
        </p:txBody>
      </p:sp>
    </p:spTree>
    <p:extLst>
      <p:ext uri="{BB962C8B-B14F-4D97-AF65-F5344CB8AC3E}">
        <p14:creationId xmlns:p14="http://schemas.microsoft.com/office/powerpoint/2010/main" val="325330571"/>
      </p:ext>
    </p:extLst>
  </p:cSld>
  <p:clrMap bg1="lt1" tx1="dk1" bg2="lt2" tx2="dk2" accent1="accent1" accent2="accent2" accent3="accent3" accent4="accent4" accent5="accent5" accent6="accent6" hlink="hlink" folHlink="folHlink"/>
  <p:sldLayoutIdLst>
    <p:sldLayoutId id="2147483696" r:id="rId1"/>
    <p:sldLayoutId id="2147483697" r:id="rId2"/>
  </p:sldLayoutIdLst>
  <p:hf hdr="0" ftr="0" dt="0"/>
  <p:txStyles>
    <p:titleStyle>
      <a:lvl1pPr algn="l" defTabSz="609585" rtl="0" eaLnBrk="1" latinLnBrk="0" hangingPunct="1">
        <a:lnSpc>
          <a:spcPts val="3067"/>
        </a:lnSpc>
        <a:spcBef>
          <a:spcPct val="0"/>
        </a:spcBef>
        <a:buNone/>
        <a:defRPr sz="2800" b="1" i="0" kern="1200">
          <a:solidFill>
            <a:schemeClr val="bg1"/>
          </a:solidFill>
          <a:latin typeface="Century Gothic" panose="020B0502020202020204" pitchFamily="34" charset="0"/>
          <a:ea typeface="+mj-ea"/>
          <a:cs typeface="Arial"/>
        </a:defRPr>
      </a:lvl1pPr>
    </p:titleStyle>
    <p:bodyStyle>
      <a:lvl1pPr marL="304792" indent="-304792" algn="l" defTabSz="609585" rtl="0" eaLnBrk="1" latinLnBrk="0" hangingPunct="1">
        <a:spcBef>
          <a:spcPts val="800"/>
        </a:spcBef>
        <a:buFont typeface="Arial"/>
        <a:buChar char="•"/>
        <a:defRPr sz="2267" kern="1200">
          <a:solidFill>
            <a:schemeClr val="tx1"/>
          </a:solidFill>
          <a:latin typeface="Cambria" panose="02040503050406030204" pitchFamily="18" charset="0"/>
          <a:ea typeface="+mn-ea"/>
          <a:cs typeface="+mn-cs"/>
        </a:defRPr>
      </a:lvl1pPr>
      <a:lvl2pPr marL="990575" indent="-304792" algn="l" defTabSz="609585" rtl="0" eaLnBrk="1" latinLnBrk="0" hangingPunct="1">
        <a:spcBef>
          <a:spcPts val="667"/>
        </a:spcBef>
        <a:buClr>
          <a:schemeClr val="accent1"/>
        </a:buClr>
        <a:buSzPct val="100000"/>
        <a:buFont typeface="Arial" panose="020B0604020202020204" pitchFamily="34" charset="0"/>
        <a:buChar char="•"/>
        <a:defRPr sz="2133" kern="1200">
          <a:solidFill>
            <a:schemeClr val="tx1"/>
          </a:solidFill>
          <a:latin typeface="Cambria" panose="02040503050406030204" pitchFamily="18" charset="0"/>
          <a:ea typeface="+mn-ea"/>
          <a:cs typeface="+mn-cs"/>
        </a:defRPr>
      </a:lvl2pPr>
      <a:lvl3pPr marL="1523962" indent="-304792" algn="l" defTabSz="609585" rtl="0" eaLnBrk="1" latinLnBrk="0" hangingPunct="1">
        <a:spcBef>
          <a:spcPts val="667"/>
        </a:spcBef>
        <a:buClr>
          <a:schemeClr val="accent6"/>
        </a:buClr>
        <a:buFont typeface="Arial"/>
        <a:buChar char="•"/>
        <a:defRPr sz="2000" kern="1200">
          <a:solidFill>
            <a:schemeClr val="tx1"/>
          </a:solidFill>
          <a:latin typeface="Cambria" panose="02040503050406030204" pitchFamily="18" charset="0"/>
          <a:ea typeface="+mn-ea"/>
          <a:cs typeface="+mn-cs"/>
        </a:defRPr>
      </a:lvl3pPr>
      <a:lvl4pPr marL="2133547" indent="-304792" algn="l" defTabSz="609585" rtl="0" eaLnBrk="1" latinLnBrk="0" hangingPunct="1">
        <a:spcBef>
          <a:spcPts val="533"/>
        </a:spcBef>
        <a:buClr>
          <a:schemeClr val="tx2"/>
        </a:buClr>
        <a:buFont typeface="Arial"/>
        <a:buChar char="•"/>
        <a:defRPr sz="1867" kern="1200">
          <a:solidFill>
            <a:schemeClr val="tx1"/>
          </a:solidFill>
          <a:latin typeface="Cambria" panose="02040503050406030204" pitchFamily="18" charset="0"/>
          <a:ea typeface="+mn-ea"/>
          <a:cs typeface="+mn-cs"/>
        </a:defRPr>
      </a:lvl4pPr>
      <a:lvl5pPr marL="2743131" indent="-304792" algn="l" defTabSz="609585" rtl="0" eaLnBrk="1" latinLnBrk="0" hangingPunct="1">
        <a:spcBef>
          <a:spcPts val="533"/>
        </a:spcBef>
        <a:buClr>
          <a:schemeClr val="tx2"/>
        </a:buClr>
        <a:buFont typeface="Courier New"/>
        <a:buChar char="o"/>
        <a:defRPr sz="1733" kern="1200">
          <a:solidFill>
            <a:schemeClr val="tx1"/>
          </a:solidFill>
          <a:latin typeface="Cambria" panose="02040503050406030204" pitchFamily="18"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516994" y="377480"/>
            <a:ext cx="10972800" cy="996795"/>
          </a:xfrm>
          <a:prstGeom prst="rect">
            <a:avLst/>
          </a:prstGeom>
        </p:spPr>
        <p:txBody>
          <a:bodyPr vert="horz" lIns="0" tIns="0" rIns="0" bIns="0" rtlCol="0" anchor="t">
            <a:noAutofit/>
          </a:bodyPr>
          <a:lstStyle/>
          <a:p>
            <a:r>
              <a:rPr lang="en-US" dirty="0"/>
              <a:t>Click to edit Master title style</a:t>
            </a:r>
          </a:p>
        </p:txBody>
      </p:sp>
      <p:sp>
        <p:nvSpPr>
          <p:cNvPr id="1027" name="Text Placeholder 2"/>
          <p:cNvSpPr>
            <a:spLocks noGrp="1"/>
          </p:cNvSpPr>
          <p:nvPr>
            <p:ph type="body" idx="1"/>
          </p:nvPr>
        </p:nvSpPr>
        <p:spPr bwMode="gray">
          <a:xfrm>
            <a:off x="516994" y="1374277"/>
            <a:ext cx="10972800" cy="488482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bwMode="gray">
          <a:xfrm>
            <a:off x="10675653" y="6392686"/>
            <a:ext cx="1052269" cy="301273"/>
          </a:xfrm>
          <a:prstGeom prst="rect">
            <a:avLst/>
          </a:prstGeom>
        </p:spPr>
        <p:txBody>
          <a:bodyPr vert="horz" wrap="square" lIns="91440" tIns="45720" rIns="91440" bIns="45720" numCol="1" anchor="ctr" anchorCtr="0" compatLnSpc="1">
            <a:prstTxWarp prst="textNoShape">
              <a:avLst/>
            </a:prstTxWarp>
          </a:bodyPr>
          <a:lstStyle>
            <a:lvl1pPr algn="r">
              <a:defRPr sz="739">
                <a:solidFill>
                  <a:schemeClr val="tx2"/>
                </a:solidFill>
                <a:latin typeface="Guardian Egyp" charset="0"/>
                <a:ea typeface="Guardian Egyp" charset="0"/>
                <a:cs typeface="Guardian Egyp" charset="0"/>
              </a:defRPr>
            </a:lvl1pPr>
          </a:lstStyle>
          <a:p>
            <a:pPr defTabSz="450056">
              <a:defRPr/>
            </a:pPr>
            <a:fld id="{920384AA-0A71-E644-AEED-65CD2253F2C8}" type="slidenum">
              <a:rPr lang="en-US" smtClean="0">
                <a:solidFill>
                  <a:srgbClr val="006AD2"/>
                </a:solidFill>
              </a:rPr>
              <a:pPr defTabSz="450056">
                <a:defRPr/>
              </a:pPr>
              <a:t>‹#›</a:t>
            </a:fld>
            <a:endParaRPr lang="en-US" dirty="0">
              <a:solidFill>
                <a:srgbClr val="006AD2"/>
              </a:solidFill>
            </a:endParaRPr>
          </a:p>
        </p:txBody>
      </p:sp>
    </p:spTree>
    <p:extLst>
      <p:ext uri="{BB962C8B-B14F-4D97-AF65-F5344CB8AC3E}">
        <p14:creationId xmlns:p14="http://schemas.microsoft.com/office/powerpoint/2010/main" val="14286255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transition spd="slow"/>
  <p:hf hdr="0" ftr="0" dt="0"/>
  <p:txStyles>
    <p:titleStyle>
      <a:lvl1pPr algn="l" defTabSz="337542" rtl="0" eaLnBrk="1" fontAlgn="base" hangingPunct="1">
        <a:lnSpc>
          <a:spcPct val="82000"/>
        </a:lnSpc>
        <a:spcBef>
          <a:spcPct val="0"/>
        </a:spcBef>
        <a:spcAft>
          <a:spcPct val="0"/>
        </a:spcAft>
        <a:defRPr sz="2141" b="0" i="0" kern="1200" cap="none" baseline="0">
          <a:solidFill>
            <a:schemeClr val="tx1"/>
          </a:solidFill>
          <a:latin typeface="Guardian Egyp Regular" panose="02060503050503060803" pitchFamily="18" charset="77"/>
          <a:ea typeface="Guardian Egyp Regular" panose="02060503050503060803" pitchFamily="18" charset="77"/>
          <a:cs typeface="Guardian Egyp Regular" panose="02060503050503060803" pitchFamily="18" charset="77"/>
        </a:defRPr>
      </a:lvl1pPr>
      <a:lvl2pPr algn="l" defTabSz="337542" rtl="0" eaLnBrk="1" fontAlgn="base" hangingPunct="1">
        <a:spcBef>
          <a:spcPct val="0"/>
        </a:spcBef>
        <a:spcAft>
          <a:spcPct val="0"/>
        </a:spcAft>
        <a:defRPr sz="1034">
          <a:solidFill>
            <a:schemeClr val="tx1"/>
          </a:solidFill>
          <a:latin typeface="Arial" charset="0"/>
          <a:ea typeface="Arial" charset="0"/>
          <a:cs typeface="Arial" charset="0"/>
        </a:defRPr>
      </a:lvl2pPr>
      <a:lvl3pPr algn="l" defTabSz="337542" rtl="0" eaLnBrk="1" fontAlgn="base" hangingPunct="1">
        <a:spcBef>
          <a:spcPct val="0"/>
        </a:spcBef>
        <a:spcAft>
          <a:spcPct val="0"/>
        </a:spcAft>
        <a:defRPr sz="1034">
          <a:solidFill>
            <a:schemeClr val="tx1"/>
          </a:solidFill>
          <a:latin typeface="Arial" charset="0"/>
          <a:ea typeface="Arial" charset="0"/>
          <a:cs typeface="Arial" charset="0"/>
        </a:defRPr>
      </a:lvl3pPr>
      <a:lvl4pPr algn="l" defTabSz="337542" rtl="0" eaLnBrk="1" fontAlgn="base" hangingPunct="1">
        <a:spcBef>
          <a:spcPct val="0"/>
        </a:spcBef>
        <a:spcAft>
          <a:spcPct val="0"/>
        </a:spcAft>
        <a:defRPr sz="1034">
          <a:solidFill>
            <a:schemeClr val="tx1"/>
          </a:solidFill>
          <a:latin typeface="Arial" charset="0"/>
          <a:ea typeface="Arial" charset="0"/>
          <a:cs typeface="Arial" charset="0"/>
        </a:defRPr>
      </a:lvl4pPr>
      <a:lvl5pPr algn="l" defTabSz="337542" rtl="0" eaLnBrk="1" fontAlgn="base" hangingPunct="1">
        <a:spcBef>
          <a:spcPct val="0"/>
        </a:spcBef>
        <a:spcAft>
          <a:spcPct val="0"/>
        </a:spcAft>
        <a:defRPr sz="1034">
          <a:solidFill>
            <a:schemeClr val="tx1"/>
          </a:solidFill>
          <a:latin typeface="Arial" charset="0"/>
          <a:ea typeface="Arial" charset="0"/>
          <a:cs typeface="Arial" charset="0"/>
        </a:defRPr>
      </a:lvl5pPr>
      <a:lvl6pPr marL="337542" algn="l" defTabSz="337542" rtl="0" eaLnBrk="1" fontAlgn="base" hangingPunct="1">
        <a:spcBef>
          <a:spcPct val="0"/>
        </a:spcBef>
        <a:spcAft>
          <a:spcPct val="0"/>
        </a:spcAft>
        <a:defRPr sz="1034">
          <a:solidFill>
            <a:schemeClr val="tx1"/>
          </a:solidFill>
          <a:latin typeface="Arial" charset="0"/>
          <a:ea typeface="Arial" charset="0"/>
          <a:cs typeface="Arial" charset="0"/>
        </a:defRPr>
      </a:lvl6pPr>
      <a:lvl7pPr marL="675084" algn="l" defTabSz="337542" rtl="0" eaLnBrk="1" fontAlgn="base" hangingPunct="1">
        <a:spcBef>
          <a:spcPct val="0"/>
        </a:spcBef>
        <a:spcAft>
          <a:spcPct val="0"/>
        </a:spcAft>
        <a:defRPr sz="1034">
          <a:solidFill>
            <a:schemeClr val="tx1"/>
          </a:solidFill>
          <a:latin typeface="Arial" charset="0"/>
          <a:ea typeface="Arial" charset="0"/>
          <a:cs typeface="Arial" charset="0"/>
        </a:defRPr>
      </a:lvl7pPr>
      <a:lvl8pPr marL="1012627" algn="l" defTabSz="337542" rtl="0" eaLnBrk="1" fontAlgn="base" hangingPunct="1">
        <a:spcBef>
          <a:spcPct val="0"/>
        </a:spcBef>
        <a:spcAft>
          <a:spcPct val="0"/>
        </a:spcAft>
        <a:defRPr sz="1034">
          <a:solidFill>
            <a:schemeClr val="tx1"/>
          </a:solidFill>
          <a:latin typeface="Arial" charset="0"/>
          <a:ea typeface="Arial" charset="0"/>
          <a:cs typeface="Arial" charset="0"/>
        </a:defRPr>
      </a:lvl8pPr>
      <a:lvl9pPr marL="1350169" algn="l" defTabSz="337542" rtl="0" eaLnBrk="1" fontAlgn="base" hangingPunct="1">
        <a:spcBef>
          <a:spcPct val="0"/>
        </a:spcBef>
        <a:spcAft>
          <a:spcPct val="0"/>
        </a:spcAft>
        <a:defRPr sz="1034">
          <a:solidFill>
            <a:schemeClr val="tx1"/>
          </a:solidFill>
          <a:latin typeface="Arial" charset="0"/>
          <a:ea typeface="Arial" charset="0"/>
          <a:cs typeface="Arial" charset="0"/>
        </a:defRPr>
      </a:lvl9pPr>
    </p:titleStyle>
    <p:bodyStyle>
      <a:lvl1pPr marL="253157" indent="-253157" algn="l" defTabSz="337542" rtl="0" eaLnBrk="1" fontAlgn="base" hangingPunct="1">
        <a:lnSpc>
          <a:spcPct val="100000"/>
        </a:lnSpc>
        <a:spcBef>
          <a:spcPts val="0"/>
        </a:spcBef>
        <a:spcAft>
          <a:spcPts val="0"/>
        </a:spcAft>
        <a:buFont typeface="Arial" charset="0"/>
        <a:buNone/>
        <a:defRPr b="0" i="0" kern="1200">
          <a:solidFill>
            <a:schemeClr val="bg2"/>
          </a:solidFill>
          <a:latin typeface="BentonSans Light" charset="0"/>
          <a:ea typeface="BentonSans Light" charset="0"/>
          <a:cs typeface="BentonSans Light" charset="0"/>
        </a:defRPr>
      </a:lvl1pPr>
      <a:lvl2pPr marL="167600" indent="-167600" algn="l" defTabSz="337542" rtl="0" eaLnBrk="1" fontAlgn="base" hangingPunct="1">
        <a:lnSpc>
          <a:spcPct val="100000"/>
        </a:lnSpc>
        <a:spcBef>
          <a:spcPts val="0"/>
        </a:spcBef>
        <a:spcAft>
          <a:spcPts val="0"/>
        </a:spcAft>
        <a:buFont typeface="Arial" charset="0"/>
        <a:buChar char="•"/>
        <a:defRPr sz="1329" b="0" i="0" kern="1200">
          <a:solidFill>
            <a:schemeClr val="bg2"/>
          </a:solidFill>
          <a:latin typeface="BentonSans Light" charset="0"/>
          <a:ea typeface="BentonSans Light" charset="0"/>
          <a:cs typeface="BentonSans Light" charset="0"/>
        </a:defRPr>
      </a:lvl2pPr>
      <a:lvl3pPr marL="549679" indent="-213308" algn="l" defTabSz="337542" rtl="0" eaLnBrk="1" fontAlgn="base" hangingPunct="1">
        <a:lnSpc>
          <a:spcPct val="100000"/>
        </a:lnSpc>
        <a:spcBef>
          <a:spcPts val="0"/>
        </a:spcBef>
        <a:spcAft>
          <a:spcPts val="0"/>
        </a:spcAft>
        <a:buFont typeface="Arial" pitchFamily="34" charset="0"/>
        <a:buChar char="–"/>
        <a:defRPr b="0" i="0" kern="1200">
          <a:solidFill>
            <a:schemeClr val="bg2"/>
          </a:solidFill>
          <a:latin typeface="BentonSans Light" charset="0"/>
          <a:ea typeface="BentonSans Light" charset="0"/>
          <a:cs typeface="BentonSans Light" charset="0"/>
        </a:defRPr>
      </a:lvl3pPr>
      <a:lvl4pPr marL="848544" indent="-168772" algn="l" defTabSz="337542" rtl="0" eaLnBrk="1" fontAlgn="base" hangingPunct="1">
        <a:lnSpc>
          <a:spcPct val="100000"/>
        </a:lnSpc>
        <a:spcBef>
          <a:spcPts val="0"/>
        </a:spcBef>
        <a:spcAft>
          <a:spcPts val="0"/>
        </a:spcAft>
        <a:buFont typeface="Arial"/>
        <a:buChar char="•"/>
        <a:defRPr sz="1181" b="0" i="0" kern="1200">
          <a:solidFill>
            <a:schemeClr val="bg2"/>
          </a:solidFill>
          <a:latin typeface="BentonSans Light" charset="0"/>
          <a:ea typeface="BentonSans Light" charset="0"/>
          <a:cs typeface="BentonSans Light" charset="0"/>
        </a:defRPr>
      </a:lvl4pPr>
      <a:lvl5pPr marL="1179053" indent="-166427" algn="l" defTabSz="337542" rtl="0" eaLnBrk="1" fontAlgn="base" hangingPunct="1">
        <a:lnSpc>
          <a:spcPct val="100000"/>
        </a:lnSpc>
        <a:spcBef>
          <a:spcPts val="0"/>
        </a:spcBef>
        <a:spcAft>
          <a:spcPts val="0"/>
        </a:spcAft>
        <a:buFont typeface="Arial"/>
        <a:buChar char="−"/>
        <a:defRPr sz="1181" b="0" i="0" kern="1200">
          <a:solidFill>
            <a:schemeClr val="bg2"/>
          </a:solidFill>
          <a:latin typeface="BentonSans Light" charset="0"/>
          <a:ea typeface="BentonSans Light" charset="0"/>
          <a:cs typeface="BentonSans Light" charset="0"/>
        </a:defRPr>
      </a:lvl5pPr>
      <a:lvl6pPr marL="1856483" indent="-168772" algn="l" defTabSz="337542" rtl="0" eaLnBrk="1" latinLnBrk="0" hangingPunct="1">
        <a:spcBef>
          <a:spcPct val="20000"/>
        </a:spcBef>
        <a:buFont typeface="Arial"/>
        <a:buChar char="•"/>
        <a:defRPr sz="1477" kern="1200">
          <a:solidFill>
            <a:schemeClr val="tx1"/>
          </a:solidFill>
          <a:latin typeface="+mn-lt"/>
          <a:ea typeface="+mn-ea"/>
          <a:cs typeface="+mn-cs"/>
        </a:defRPr>
      </a:lvl6pPr>
      <a:lvl7pPr marL="2194025" indent="-168772" algn="l" defTabSz="337542" rtl="0" eaLnBrk="1" latinLnBrk="0" hangingPunct="1">
        <a:spcBef>
          <a:spcPct val="20000"/>
        </a:spcBef>
        <a:buFont typeface="Arial"/>
        <a:buChar char="•"/>
        <a:defRPr sz="1477" kern="1200">
          <a:solidFill>
            <a:schemeClr val="tx1"/>
          </a:solidFill>
          <a:latin typeface="+mn-lt"/>
          <a:ea typeface="+mn-ea"/>
          <a:cs typeface="+mn-cs"/>
        </a:defRPr>
      </a:lvl7pPr>
      <a:lvl8pPr marL="2531567" indent="-168772" algn="l" defTabSz="337542" rtl="0" eaLnBrk="1" latinLnBrk="0" hangingPunct="1">
        <a:spcBef>
          <a:spcPct val="20000"/>
        </a:spcBef>
        <a:buFont typeface="Arial"/>
        <a:buChar char="•"/>
        <a:defRPr sz="1477" kern="1200">
          <a:solidFill>
            <a:schemeClr val="tx1"/>
          </a:solidFill>
          <a:latin typeface="+mn-lt"/>
          <a:ea typeface="+mn-ea"/>
          <a:cs typeface="+mn-cs"/>
        </a:defRPr>
      </a:lvl8pPr>
      <a:lvl9pPr marL="2869109" indent="-168772" algn="l" defTabSz="337542" rtl="0" eaLnBrk="1" latinLnBrk="0" hangingPunct="1">
        <a:spcBef>
          <a:spcPct val="20000"/>
        </a:spcBef>
        <a:buFont typeface="Arial"/>
        <a:buChar char="•"/>
        <a:defRPr sz="1477" kern="1200">
          <a:solidFill>
            <a:schemeClr val="tx1"/>
          </a:solidFill>
          <a:latin typeface="+mn-lt"/>
          <a:ea typeface="+mn-ea"/>
          <a:cs typeface="+mn-cs"/>
        </a:defRPr>
      </a:lvl9pPr>
    </p:bodyStyle>
    <p:otherStyle>
      <a:defPPr>
        <a:defRPr lang="en-US"/>
      </a:defPPr>
      <a:lvl1pPr marL="0" algn="l" defTabSz="337542" rtl="0" eaLnBrk="1" latinLnBrk="0" hangingPunct="1">
        <a:defRPr sz="1329" kern="1200">
          <a:solidFill>
            <a:schemeClr val="tx1"/>
          </a:solidFill>
          <a:latin typeface="+mn-lt"/>
          <a:ea typeface="+mn-ea"/>
          <a:cs typeface="+mn-cs"/>
        </a:defRPr>
      </a:lvl1pPr>
      <a:lvl2pPr marL="337542" algn="l" defTabSz="337542" rtl="0" eaLnBrk="1" latinLnBrk="0" hangingPunct="1">
        <a:defRPr sz="1329" kern="1200">
          <a:solidFill>
            <a:schemeClr val="tx1"/>
          </a:solidFill>
          <a:latin typeface="+mn-lt"/>
          <a:ea typeface="+mn-ea"/>
          <a:cs typeface="+mn-cs"/>
        </a:defRPr>
      </a:lvl2pPr>
      <a:lvl3pPr marL="675084" algn="l" defTabSz="337542" rtl="0" eaLnBrk="1" latinLnBrk="0" hangingPunct="1">
        <a:defRPr sz="1329" kern="1200">
          <a:solidFill>
            <a:schemeClr val="tx1"/>
          </a:solidFill>
          <a:latin typeface="+mn-lt"/>
          <a:ea typeface="+mn-ea"/>
          <a:cs typeface="+mn-cs"/>
        </a:defRPr>
      </a:lvl3pPr>
      <a:lvl4pPr marL="1012627" algn="l" defTabSz="337542" rtl="0" eaLnBrk="1" latinLnBrk="0" hangingPunct="1">
        <a:defRPr sz="1329" kern="1200">
          <a:solidFill>
            <a:schemeClr val="tx1"/>
          </a:solidFill>
          <a:latin typeface="+mn-lt"/>
          <a:ea typeface="+mn-ea"/>
          <a:cs typeface="+mn-cs"/>
        </a:defRPr>
      </a:lvl4pPr>
      <a:lvl5pPr marL="1350169" algn="l" defTabSz="337542" rtl="0" eaLnBrk="1" latinLnBrk="0" hangingPunct="1">
        <a:defRPr sz="1329" kern="1200">
          <a:solidFill>
            <a:schemeClr val="tx1"/>
          </a:solidFill>
          <a:latin typeface="+mn-lt"/>
          <a:ea typeface="+mn-ea"/>
          <a:cs typeface="+mn-cs"/>
        </a:defRPr>
      </a:lvl5pPr>
      <a:lvl6pPr marL="1687711" algn="l" defTabSz="337542" rtl="0" eaLnBrk="1" latinLnBrk="0" hangingPunct="1">
        <a:defRPr sz="1329" kern="1200">
          <a:solidFill>
            <a:schemeClr val="tx1"/>
          </a:solidFill>
          <a:latin typeface="+mn-lt"/>
          <a:ea typeface="+mn-ea"/>
          <a:cs typeface="+mn-cs"/>
        </a:defRPr>
      </a:lvl6pPr>
      <a:lvl7pPr marL="2025253" algn="l" defTabSz="337542" rtl="0" eaLnBrk="1" latinLnBrk="0" hangingPunct="1">
        <a:defRPr sz="1329" kern="1200">
          <a:solidFill>
            <a:schemeClr val="tx1"/>
          </a:solidFill>
          <a:latin typeface="+mn-lt"/>
          <a:ea typeface="+mn-ea"/>
          <a:cs typeface="+mn-cs"/>
        </a:defRPr>
      </a:lvl7pPr>
      <a:lvl8pPr marL="2362795" algn="l" defTabSz="337542" rtl="0" eaLnBrk="1" latinLnBrk="0" hangingPunct="1">
        <a:defRPr sz="1329" kern="1200">
          <a:solidFill>
            <a:schemeClr val="tx1"/>
          </a:solidFill>
          <a:latin typeface="+mn-lt"/>
          <a:ea typeface="+mn-ea"/>
          <a:cs typeface="+mn-cs"/>
        </a:defRPr>
      </a:lvl8pPr>
      <a:lvl9pPr marL="2700338" algn="l" defTabSz="337542" rtl="0" eaLnBrk="1" latinLnBrk="0" hangingPunct="1">
        <a:defRPr sz="132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CD689-7021-41C7-B23B-21877562C420}" type="datetime1">
              <a:rPr lang="en-US" smtClean="0">
                <a:solidFill>
                  <a:prstClr val="black">
                    <a:tint val="75000"/>
                  </a:prstClr>
                </a:solidFill>
              </a:rPr>
              <a:t>1/22/2020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0C973B-751A-48AA-AEF6-70888613AA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35672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hyperlink" Target="https://en.wikipedia.org/wiki/Jupiter_(locomotiv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8.emf"/><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2.xml"/><Relationship Id="rId5" Type="http://schemas.openxmlformats.org/officeDocument/2006/relationships/image" Target="../media/image18.emf"/><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hyperlink" Target="mailto:kmemphis@pac.org" TargetMode="External"/><Relationship Id="rId4" Type="http://schemas.openxmlformats.org/officeDocument/2006/relationships/image" Target="../media/image1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8.em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5.xml"/><Relationship Id="rId5" Type="http://schemas.openxmlformats.org/officeDocument/2006/relationships/image" Target="../media/image31.jpe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emf"/><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0105" r="4742" b="24016"/>
          <a:stretch/>
        </p:blipFill>
        <p:spPr>
          <a:xfrm>
            <a:off x="0" y="0"/>
            <a:ext cx="12192001" cy="6858000"/>
          </a:xfrm>
          <a:prstGeom prst="rect">
            <a:avLst/>
          </a:prstGeom>
        </p:spPr>
      </p:pic>
      <p:pic>
        <p:nvPicPr>
          <p:cNvPr id="11" name="Picture 10"/>
          <p:cNvPicPr>
            <a:picLocks noChangeAspect="1"/>
          </p:cNvPicPr>
          <p:nvPr/>
        </p:nvPicPr>
        <p:blipFill>
          <a:blip r:embed="rId4"/>
          <a:stretch>
            <a:fillRect/>
          </a:stretch>
        </p:blipFill>
        <p:spPr>
          <a:xfrm>
            <a:off x="1927122" y="2114321"/>
            <a:ext cx="5105869" cy="1398184"/>
          </a:xfrm>
          <a:prstGeom prst="rect">
            <a:avLst/>
          </a:prstGeom>
        </p:spPr>
      </p:pic>
      <p:cxnSp>
        <p:nvCxnSpPr>
          <p:cNvPr id="12" name="Straight Connector 11"/>
          <p:cNvCxnSpPr>
            <a:cxnSpLocks/>
          </p:cNvCxnSpPr>
          <p:nvPr/>
        </p:nvCxnSpPr>
        <p:spPr>
          <a:xfrm>
            <a:off x="1406013" y="2114321"/>
            <a:ext cx="0" cy="334197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531775" y="510697"/>
            <a:ext cx="204575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prstClr val="white"/>
                </a:solidFill>
                <a:effectLst/>
                <a:uLnTx/>
                <a:uFillTx/>
                <a:latin typeface="Century Gothic" charset="0"/>
                <a:ea typeface="Century Gothic" charset="0"/>
                <a:cs typeface="Century Gothic" charset="0"/>
              </a:rPr>
              <a:t>January</a:t>
            </a:r>
            <a:r>
              <a:rPr kumimoji="0" lang="en-US" altLang="en-US" sz="1800" b="0" i="0" u="none" strike="noStrike" kern="1200" cap="none" spc="0" normalizeH="0" noProof="0" dirty="0" smtClean="0">
                <a:ln>
                  <a:noFill/>
                </a:ln>
                <a:solidFill>
                  <a:prstClr val="white"/>
                </a:solidFill>
                <a:effectLst/>
                <a:uLnTx/>
                <a:uFillTx/>
                <a:latin typeface="Century Gothic" charset="0"/>
                <a:ea typeface="Century Gothic" charset="0"/>
                <a:cs typeface="Century Gothic" charset="0"/>
              </a:rPr>
              <a:t> 22, 2020</a:t>
            </a:r>
            <a:endParaRPr kumimoji="0" lang="en-US" sz="18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7" name="Title 1">
            <a:extLst>
              <a:ext uri="{FF2B5EF4-FFF2-40B4-BE49-F238E27FC236}">
                <a16:creationId xmlns:a16="http://schemas.microsoft.com/office/drawing/2014/main" id="{5A99E061-8D08-C64A-97D6-804A179D79AF}"/>
              </a:ext>
            </a:extLst>
          </p:cNvPr>
          <p:cNvSpPr txBox="1">
            <a:spLocks/>
          </p:cNvSpPr>
          <p:nvPr/>
        </p:nvSpPr>
        <p:spPr>
          <a:xfrm>
            <a:off x="1881604" y="4208412"/>
            <a:ext cx="8984104" cy="144315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3000" b="1" spc="20" dirty="0">
                <a:solidFill>
                  <a:schemeClr val="bg1"/>
                </a:solidFill>
                <a:latin typeface="Century Gothic" charset="0"/>
                <a:ea typeface="Century Gothic" charset="0"/>
                <a:cs typeface="Century Gothic" charset="0"/>
              </a:rPr>
              <a:t>Lobbying During an Election Year</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1" baseline="0" dirty="0" smtClean="0">
                <a:solidFill>
                  <a:prstClr val="white"/>
                </a:solidFill>
                <a:latin typeface="Calibri" panose="020F0502020204030204"/>
              </a:rPr>
              <a:t>Webinar</a:t>
            </a:r>
            <a:endPar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1400" b="1" i="0" u="none" strike="noStrike" kern="1200" cap="none" spc="20" normalizeH="0" baseline="0" noProof="0" dirty="0">
              <a:ln>
                <a:noFill/>
              </a:ln>
              <a:solidFill>
                <a:prstClr val="white"/>
              </a:solidFill>
              <a:effectLst/>
              <a:uLnTx/>
              <a:uFillTx/>
              <a:latin typeface="Century Gothic" charset="0"/>
              <a:ea typeface="Century Gothic" charset="0"/>
              <a:cs typeface="Century Gothic" charset="0"/>
            </a:endParaRPr>
          </a:p>
        </p:txBody>
      </p:sp>
      <p:sp>
        <p:nvSpPr>
          <p:cNvPr id="2" name="Slide Number Placeholder 1"/>
          <p:cNvSpPr>
            <a:spLocks noGrp="1"/>
          </p:cNvSpPr>
          <p:nvPr>
            <p:ph type="sldNum" sz="quarter" idx="12"/>
          </p:nvPr>
        </p:nvSpPr>
        <p:spPr/>
        <p:txBody>
          <a:bodyPr/>
          <a:lstStyle/>
          <a:p>
            <a:fld id="{078C4293-F83A-4717-ACD5-2FA971E3EAAF}" type="slidenum">
              <a:rPr lang="en-US" smtClean="0"/>
              <a:t>1</a:t>
            </a:fld>
            <a:endParaRPr lang="en-US"/>
          </a:p>
        </p:txBody>
      </p:sp>
    </p:spTree>
    <p:extLst>
      <p:ext uri="{BB962C8B-B14F-4D97-AF65-F5344CB8AC3E}">
        <p14:creationId xmlns:p14="http://schemas.microsoft.com/office/powerpoint/2010/main" val="215155755"/>
      </p:ext>
    </p:extLst>
  </p:cSld>
  <p:clrMapOvr>
    <a:masterClrMapping/>
  </p:clrMapOvr>
  <mc:AlternateContent xmlns:mc="http://schemas.openxmlformats.org/markup-compatibility/2006" xmlns:p14="http://schemas.microsoft.com/office/powerpoint/2010/main">
    <mc:Choice Requires="p14">
      <p:transition spd="slow" p14:dur="2000" advTm="24038"/>
    </mc:Choice>
    <mc:Fallback xmlns="">
      <p:transition spd="slow" advTm="2403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 the landscape  </a:t>
            </a:r>
            <a:endParaRPr lang="en-US" dirty="0"/>
          </a:p>
        </p:txBody>
      </p:sp>
      <p:sp>
        <p:nvSpPr>
          <p:cNvPr id="3" name="Content Placeholder 2"/>
          <p:cNvSpPr>
            <a:spLocks noGrp="1"/>
          </p:cNvSpPr>
          <p:nvPr>
            <p:ph idx="1"/>
          </p:nvPr>
        </p:nvSpPr>
        <p:spPr/>
        <p:txBody>
          <a:bodyPr/>
          <a:lstStyle/>
          <a:p>
            <a:r>
              <a:rPr lang="en-US" dirty="0" smtClean="0"/>
              <a:t>Membership/Company appetite and resources</a:t>
            </a:r>
          </a:p>
          <a:p>
            <a:r>
              <a:rPr lang="en-US" dirty="0" smtClean="0"/>
              <a:t>Hot issues</a:t>
            </a:r>
          </a:p>
          <a:p>
            <a:pPr lvl="1"/>
            <a:r>
              <a:rPr lang="en-US" dirty="0" smtClean="0"/>
              <a:t>Debates</a:t>
            </a:r>
          </a:p>
          <a:p>
            <a:pPr lvl="1"/>
            <a:r>
              <a:rPr lang="en-US" dirty="0" smtClean="0"/>
              <a:t>Campaign promises </a:t>
            </a:r>
          </a:p>
          <a:p>
            <a:pPr marL="0" indent="0">
              <a:buNone/>
            </a:pPr>
            <a:endParaRPr lang="en-US" dirty="0" smtClean="0"/>
          </a:p>
        </p:txBody>
      </p:sp>
      <p:pic>
        <p:nvPicPr>
          <p:cNvPr id="5" name="Picture 4"/>
          <p:cNvPicPr>
            <a:picLocks noChangeAspect="1"/>
          </p:cNvPicPr>
          <p:nvPr/>
        </p:nvPicPr>
        <p:blipFill>
          <a:blip r:embed="rId2"/>
          <a:stretch>
            <a:fillRect/>
          </a:stretch>
        </p:blipFill>
        <p:spPr>
          <a:xfrm>
            <a:off x="6289862" y="4350684"/>
            <a:ext cx="2549339" cy="1427630"/>
          </a:xfrm>
          <a:prstGeom prst="rect">
            <a:avLst/>
          </a:prstGeom>
        </p:spPr>
      </p:pic>
      <p:pic>
        <p:nvPicPr>
          <p:cNvPr id="6" name="Picture 5"/>
          <p:cNvPicPr>
            <a:picLocks noChangeAspect="1"/>
          </p:cNvPicPr>
          <p:nvPr/>
        </p:nvPicPr>
        <p:blipFill>
          <a:blip r:embed="rId3"/>
          <a:stretch>
            <a:fillRect/>
          </a:stretch>
        </p:blipFill>
        <p:spPr>
          <a:xfrm>
            <a:off x="7835153" y="2486819"/>
            <a:ext cx="3019425" cy="1514475"/>
          </a:xfrm>
          <a:prstGeom prst="rect">
            <a:avLst/>
          </a:prstGeom>
        </p:spPr>
      </p:pic>
      <p:sp>
        <p:nvSpPr>
          <p:cNvPr id="4" name="Slide Number Placeholder 3"/>
          <p:cNvSpPr>
            <a:spLocks noGrp="1"/>
          </p:cNvSpPr>
          <p:nvPr>
            <p:ph type="sldNum" sz="quarter" idx="12"/>
          </p:nvPr>
        </p:nvSpPr>
        <p:spPr/>
        <p:txBody>
          <a:bodyPr/>
          <a:lstStyle/>
          <a:p>
            <a:fld id="{8FBF4AAD-130D-4A3F-AE59-E2812A70C02B}" type="slidenum">
              <a:rPr lang="en-US" smtClean="0"/>
              <a:t>10</a:t>
            </a:fld>
            <a:endParaRPr lang="en-US"/>
          </a:p>
        </p:txBody>
      </p:sp>
    </p:spTree>
    <p:extLst>
      <p:ext uri="{BB962C8B-B14F-4D97-AF65-F5344CB8AC3E}">
        <p14:creationId xmlns:p14="http://schemas.microsoft.com/office/powerpoint/2010/main" val="184846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445BE6-6981-406C-8685-4D5B7E16FA99}"/>
              </a:ext>
            </a:extLst>
          </p:cNvPr>
          <p:cNvSpPr>
            <a:spLocks noGrp="1"/>
          </p:cNvSpPr>
          <p:nvPr>
            <p:ph type="body" sz="quarter" idx="11"/>
          </p:nvPr>
        </p:nvSpPr>
        <p:spPr>
          <a:xfrm>
            <a:off x="2391508" y="1104220"/>
            <a:ext cx="7995876" cy="5589740"/>
          </a:xfrm>
        </p:spPr>
        <p:txBody>
          <a:bodyPr/>
          <a:lstStyle/>
          <a:p>
            <a:pPr algn="ctr"/>
            <a:endParaRPr lang="en-US" sz="2625" dirty="0">
              <a:latin typeface="Guardian Egyp Regular" panose="02060503050503060803" pitchFamily="18" charset="0"/>
            </a:endParaRPr>
          </a:p>
          <a:p>
            <a:pPr algn="ctr"/>
            <a:endParaRPr lang="en-US" sz="2625" dirty="0">
              <a:latin typeface="Guardian Egyp Regular" panose="02060503050503060803" pitchFamily="18" charset="0"/>
            </a:endParaRPr>
          </a:p>
          <a:p>
            <a:pPr algn="ctr"/>
            <a:endParaRPr lang="en-US" sz="2625" dirty="0">
              <a:latin typeface="Guardian Egyp Regular" panose="02060503050503060803" pitchFamily="18" charset="0"/>
            </a:endParaRPr>
          </a:p>
        </p:txBody>
      </p:sp>
      <p:pic>
        <p:nvPicPr>
          <p:cNvPr id="5" name="Picture 4">
            <a:extLst>
              <a:ext uri="{FF2B5EF4-FFF2-40B4-BE49-F238E27FC236}">
                <a16:creationId xmlns:a16="http://schemas.microsoft.com/office/drawing/2014/main" id="{AE417FF9-1599-439B-9478-CC8E6ADE8321}"/>
              </a:ext>
            </a:extLst>
          </p:cNvPr>
          <p:cNvPicPr>
            <a:picLocks noChangeAspect="1"/>
          </p:cNvPicPr>
          <p:nvPr/>
        </p:nvPicPr>
        <p:blipFill rotWithShape="1">
          <a:blip r:embed="rId3"/>
          <a:srcRect l="14583" t="-257"/>
          <a:stretch/>
        </p:blipFill>
        <p:spPr>
          <a:xfrm>
            <a:off x="5586720" y="2415050"/>
            <a:ext cx="4800664" cy="3751620"/>
          </a:xfrm>
          <a:prstGeom prst="rect">
            <a:avLst/>
          </a:prstGeom>
          <a:ln>
            <a:noFill/>
          </a:ln>
          <a:effectLst>
            <a:softEdge rad="112500"/>
          </a:effectLst>
        </p:spPr>
      </p:pic>
      <p:sp>
        <p:nvSpPr>
          <p:cNvPr id="16" name="Rectangle 15">
            <a:extLst>
              <a:ext uri="{FF2B5EF4-FFF2-40B4-BE49-F238E27FC236}">
                <a16:creationId xmlns:a16="http://schemas.microsoft.com/office/drawing/2014/main" id="{516F57A0-ACAB-4EAB-8CBA-B6B04A113FF8}"/>
              </a:ext>
            </a:extLst>
          </p:cNvPr>
          <p:cNvSpPr/>
          <p:nvPr/>
        </p:nvSpPr>
        <p:spPr>
          <a:xfrm>
            <a:off x="2378309" y="2590203"/>
            <a:ext cx="3352699" cy="3549049"/>
          </a:xfrm>
          <a:prstGeom prst="rect">
            <a:avLst/>
          </a:prstGeom>
          <a:noFill/>
        </p:spPr>
        <p:txBody>
          <a:bodyPr wrap="square" lIns="85725" tIns="42863" rIns="85725" bIns="42863">
            <a:spAutoFit/>
          </a:bodyPr>
          <a:lstStyle/>
          <a:p>
            <a:pPr algn="ctr" defTabSz="453074" fontAlgn="base">
              <a:spcBef>
                <a:spcPct val="0"/>
              </a:spcBef>
              <a:spcAft>
                <a:spcPct val="0"/>
              </a:spcAft>
            </a:pPr>
            <a:r>
              <a:rPr lang="en-US" sz="3750" dirty="0">
                <a:ln w="0"/>
                <a:solidFill>
                  <a:srgbClr val="0968CE"/>
                </a:solidFill>
                <a:effectLst>
                  <a:outerShdw blurRad="38100" dist="25400" dir="5400000" algn="ctr" rotWithShape="0">
                    <a:srgbClr val="6E747A">
                      <a:alpha val="43000"/>
                    </a:srgbClr>
                  </a:outerShdw>
                </a:effectLst>
                <a:latin typeface="Arial" charset="0"/>
              </a:rPr>
              <a:t>New Chair</a:t>
            </a:r>
          </a:p>
          <a:p>
            <a:pPr algn="ctr" defTabSz="453074" fontAlgn="base">
              <a:spcBef>
                <a:spcPct val="0"/>
              </a:spcBef>
              <a:spcAft>
                <a:spcPct val="0"/>
              </a:spcAft>
            </a:pPr>
            <a:r>
              <a:rPr lang="en-US" sz="3750" dirty="0">
                <a:ln w="0"/>
                <a:solidFill>
                  <a:srgbClr val="0968CE"/>
                </a:solidFill>
                <a:effectLst>
                  <a:outerShdw blurRad="38100" dist="25400" dir="5400000" algn="ctr" rotWithShape="0">
                    <a:srgbClr val="6E747A">
                      <a:alpha val="43000"/>
                    </a:srgbClr>
                  </a:outerShdw>
                </a:effectLst>
                <a:latin typeface="Arial" charset="0"/>
              </a:rPr>
              <a:t>Ratio</a:t>
            </a:r>
          </a:p>
          <a:p>
            <a:pPr algn="ctr" defTabSz="453074" fontAlgn="base">
              <a:spcBef>
                <a:spcPct val="0"/>
              </a:spcBef>
              <a:spcAft>
                <a:spcPct val="0"/>
              </a:spcAft>
            </a:pPr>
            <a:r>
              <a:rPr lang="en-US" sz="3750" dirty="0">
                <a:ln w="0"/>
                <a:solidFill>
                  <a:srgbClr val="0968CE"/>
                </a:solidFill>
                <a:effectLst>
                  <a:outerShdw blurRad="38100" dist="25400" dir="5400000" algn="ctr" rotWithShape="0">
                    <a:srgbClr val="6E747A">
                      <a:alpha val="43000"/>
                    </a:srgbClr>
                  </a:outerShdw>
                </a:effectLst>
                <a:latin typeface="Arial" charset="0"/>
              </a:rPr>
              <a:t>Subcommittee</a:t>
            </a:r>
          </a:p>
          <a:p>
            <a:pPr algn="ctr" defTabSz="453074" fontAlgn="base">
              <a:spcBef>
                <a:spcPct val="0"/>
              </a:spcBef>
              <a:spcAft>
                <a:spcPct val="0"/>
              </a:spcAft>
            </a:pPr>
            <a:r>
              <a:rPr lang="en-US" sz="3750" dirty="0">
                <a:ln w="0"/>
                <a:solidFill>
                  <a:srgbClr val="0968CE"/>
                </a:solidFill>
                <a:effectLst>
                  <a:outerShdw blurRad="38100" dist="25400" dir="5400000" algn="ctr" rotWithShape="0">
                    <a:srgbClr val="6E747A">
                      <a:alpha val="43000"/>
                    </a:srgbClr>
                  </a:outerShdw>
                </a:effectLst>
                <a:latin typeface="Arial" charset="0"/>
              </a:rPr>
              <a:t>Agenda</a:t>
            </a:r>
          </a:p>
          <a:p>
            <a:pPr algn="ctr" defTabSz="453074" fontAlgn="base">
              <a:spcBef>
                <a:spcPct val="0"/>
              </a:spcBef>
              <a:spcAft>
                <a:spcPct val="0"/>
              </a:spcAft>
            </a:pPr>
            <a:r>
              <a:rPr lang="en-US" sz="3750" dirty="0">
                <a:ln w="0"/>
                <a:solidFill>
                  <a:srgbClr val="0968CE"/>
                </a:solidFill>
                <a:effectLst>
                  <a:outerShdw blurRad="38100" dist="25400" dir="5400000" algn="ctr" rotWithShape="0">
                    <a:srgbClr val="6E747A">
                      <a:alpha val="43000"/>
                    </a:srgbClr>
                  </a:outerShdw>
                </a:effectLst>
                <a:latin typeface="Arial" charset="0"/>
              </a:rPr>
              <a:t>Schedule</a:t>
            </a:r>
          </a:p>
          <a:p>
            <a:pPr algn="ctr" defTabSz="453074" fontAlgn="base">
              <a:spcBef>
                <a:spcPct val="0"/>
              </a:spcBef>
              <a:spcAft>
                <a:spcPct val="0"/>
              </a:spcAft>
            </a:pPr>
            <a:endParaRPr lang="en-US" sz="3750" dirty="0">
              <a:ln w="0"/>
              <a:solidFill>
                <a:srgbClr val="0968CE"/>
              </a:solidFill>
              <a:effectLst>
                <a:outerShdw blurRad="38100" dist="25400" dir="5400000" algn="ctr" rotWithShape="0">
                  <a:srgbClr val="6E747A">
                    <a:alpha val="43000"/>
                  </a:srgbClr>
                </a:outerShdw>
              </a:effectLst>
              <a:latin typeface="Arial" charset="0"/>
            </a:endParaRPr>
          </a:p>
        </p:txBody>
      </p:sp>
      <p:sp>
        <p:nvSpPr>
          <p:cNvPr id="22" name="Rectangle 21">
            <a:extLst>
              <a:ext uri="{FF2B5EF4-FFF2-40B4-BE49-F238E27FC236}">
                <a16:creationId xmlns:a16="http://schemas.microsoft.com/office/drawing/2014/main" id="{CFE19CF3-205D-4E26-AC08-D81A40A9CFED}"/>
              </a:ext>
            </a:extLst>
          </p:cNvPr>
          <p:cNvSpPr/>
          <p:nvPr/>
        </p:nvSpPr>
        <p:spPr>
          <a:xfrm>
            <a:off x="2391509" y="410931"/>
            <a:ext cx="8126703" cy="865687"/>
          </a:xfrm>
          <a:prstGeom prst="rect">
            <a:avLst/>
          </a:prstGeom>
          <a:noFill/>
        </p:spPr>
        <p:txBody>
          <a:bodyPr wrap="square" lIns="85725" tIns="42863" rIns="85725" bIns="42863">
            <a:spAutoFit/>
          </a:bodyPr>
          <a:lstStyle/>
          <a:p>
            <a:pPr algn="ctr" defTabSz="453074" fontAlgn="base">
              <a:spcBef>
                <a:spcPct val="0"/>
              </a:spcBef>
              <a:spcAft>
                <a:spcPct val="0"/>
              </a:spcAft>
            </a:pPr>
            <a:r>
              <a:rPr lang="en-US" sz="5063" dirty="0">
                <a:ln w="0"/>
                <a:solidFill>
                  <a:srgbClr val="0968CE"/>
                </a:solidFill>
                <a:effectLst>
                  <a:outerShdw blurRad="38100" dist="25400" dir="5400000" algn="ctr" rotWithShape="0">
                    <a:srgbClr val="6E747A">
                      <a:alpha val="43000"/>
                    </a:srgbClr>
                  </a:outerShdw>
                </a:effectLst>
                <a:latin typeface="Arial" charset="0"/>
              </a:rPr>
              <a:t>Elections Drive Washington</a:t>
            </a:r>
          </a:p>
        </p:txBody>
      </p:sp>
      <p:sp>
        <p:nvSpPr>
          <p:cNvPr id="24" name="Rectangle 23">
            <a:extLst>
              <a:ext uri="{FF2B5EF4-FFF2-40B4-BE49-F238E27FC236}">
                <a16:creationId xmlns:a16="http://schemas.microsoft.com/office/drawing/2014/main" id="{2180BB6E-D0E6-4AB3-8A93-CDDEA9D0A72C}"/>
              </a:ext>
            </a:extLst>
          </p:cNvPr>
          <p:cNvSpPr/>
          <p:nvPr/>
        </p:nvSpPr>
        <p:spPr>
          <a:xfrm>
            <a:off x="2389655" y="1781275"/>
            <a:ext cx="4560544" cy="721352"/>
          </a:xfrm>
          <a:prstGeom prst="rect">
            <a:avLst/>
          </a:prstGeom>
          <a:noFill/>
        </p:spPr>
        <p:txBody>
          <a:bodyPr wrap="none" lIns="85725" tIns="42863" rIns="85725" bIns="42863">
            <a:spAutoFit/>
          </a:bodyPr>
          <a:lstStyle/>
          <a:p>
            <a:pPr algn="ctr" defTabSz="453074" fontAlgn="base">
              <a:spcBef>
                <a:spcPct val="0"/>
              </a:spcBef>
              <a:spcAft>
                <a:spcPct val="0"/>
              </a:spcAft>
            </a:pPr>
            <a:r>
              <a:rPr lang="en-US" sz="4125" i="1" dirty="0">
                <a:ln w="0"/>
                <a:solidFill>
                  <a:srgbClr val="0968CE"/>
                </a:solidFill>
                <a:effectLst>
                  <a:outerShdw blurRad="38100" dist="25400" dir="5400000" algn="ctr" rotWithShape="0">
                    <a:srgbClr val="6E747A">
                      <a:alpha val="43000"/>
                    </a:srgbClr>
                  </a:outerShdw>
                </a:effectLst>
                <a:latin typeface="Arial" charset="0"/>
              </a:rPr>
              <a:t>The Domino Effect</a:t>
            </a:r>
          </a:p>
        </p:txBody>
      </p:sp>
      <p:sp>
        <p:nvSpPr>
          <p:cNvPr id="2" name="Slide Number Placeholder 1"/>
          <p:cNvSpPr>
            <a:spLocks noGrp="1"/>
          </p:cNvSpPr>
          <p:nvPr>
            <p:ph type="sldNum" sz="quarter" idx="10"/>
          </p:nvPr>
        </p:nvSpPr>
        <p:spPr/>
        <p:txBody>
          <a:bodyPr/>
          <a:lstStyle/>
          <a:p>
            <a:pPr>
              <a:defRPr/>
            </a:pPr>
            <a:fld id="{920384AA-0A71-E644-AEED-65CD2253F2C8}" type="slidenum">
              <a:rPr lang="en-US" smtClean="0">
                <a:solidFill>
                  <a:srgbClr val="006AD2"/>
                </a:solidFill>
              </a:rPr>
              <a:pPr>
                <a:defRPr/>
              </a:pPr>
              <a:t>11</a:t>
            </a:fld>
            <a:endParaRPr lang="en-US" dirty="0">
              <a:solidFill>
                <a:srgbClr val="006AD2"/>
              </a:solidFill>
            </a:endParaRPr>
          </a:p>
        </p:txBody>
      </p:sp>
    </p:spTree>
    <p:extLst>
      <p:ext uri="{BB962C8B-B14F-4D97-AF65-F5344CB8AC3E}">
        <p14:creationId xmlns:p14="http://schemas.microsoft.com/office/powerpoint/2010/main" val="165114690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2FB4A-B012-4481-99A4-E49972BA8F68}"/>
              </a:ext>
            </a:extLst>
          </p:cNvPr>
          <p:cNvSpPr>
            <a:spLocks noGrp="1"/>
          </p:cNvSpPr>
          <p:nvPr>
            <p:ph type="title"/>
          </p:nvPr>
        </p:nvSpPr>
        <p:spPr/>
        <p:txBody>
          <a:bodyPr/>
          <a:lstStyle/>
          <a:p>
            <a:r>
              <a:rPr lang="en-US" dirty="0"/>
              <a:t>Lobbying Success in an Election Year</a:t>
            </a:r>
          </a:p>
        </p:txBody>
      </p:sp>
      <p:sp>
        <p:nvSpPr>
          <p:cNvPr id="3" name="Content Placeholder 2">
            <a:extLst>
              <a:ext uri="{FF2B5EF4-FFF2-40B4-BE49-F238E27FC236}">
                <a16:creationId xmlns:a16="http://schemas.microsoft.com/office/drawing/2014/main" id="{3A39C83F-A452-4F53-9B7E-0DFF6B5AFB3B}"/>
              </a:ext>
            </a:extLst>
          </p:cNvPr>
          <p:cNvSpPr>
            <a:spLocks noGrp="1"/>
          </p:cNvSpPr>
          <p:nvPr>
            <p:ph idx="1"/>
          </p:nvPr>
        </p:nvSpPr>
        <p:spPr/>
        <p:txBody>
          <a:bodyPr/>
          <a:lstStyle/>
          <a:p>
            <a:r>
              <a:rPr lang="en-US" sz="2667" dirty="0"/>
              <a:t>Big Train Left the Station</a:t>
            </a:r>
          </a:p>
          <a:p>
            <a:pPr lvl="1"/>
            <a:r>
              <a:rPr lang="en-US" sz="2667" dirty="0"/>
              <a:t>FY 2020 Appropriations Christmas Tree</a:t>
            </a:r>
          </a:p>
          <a:p>
            <a:r>
              <a:rPr lang="en-US" sz="2667" dirty="0"/>
              <a:t>Fewer Session Days/Longer Recesses Through Election Day</a:t>
            </a:r>
          </a:p>
          <a:p>
            <a:r>
              <a:rPr lang="en-US" sz="2667" dirty="0"/>
              <a:t>Impeachment Distraction</a:t>
            </a:r>
          </a:p>
          <a:p>
            <a:r>
              <a:rPr lang="en-US" sz="2667" dirty="0"/>
              <a:t>Opportunities Exist</a:t>
            </a:r>
          </a:p>
          <a:p>
            <a:pPr lvl="1"/>
            <a:r>
              <a:rPr lang="en-US" sz="2667" dirty="0"/>
              <a:t>Appropriations Process</a:t>
            </a:r>
          </a:p>
          <a:p>
            <a:pPr lvl="1"/>
            <a:r>
              <a:rPr lang="en-US" sz="2667" dirty="0"/>
              <a:t>Likely Lame Duck</a:t>
            </a:r>
          </a:p>
          <a:p>
            <a:pPr lvl="1"/>
            <a:r>
              <a:rPr lang="en-US" sz="2667" dirty="0"/>
              <a:t>Foundation Building</a:t>
            </a:r>
          </a:p>
          <a:p>
            <a:pPr lvl="1"/>
            <a:endParaRPr lang="en-US" dirty="0"/>
          </a:p>
        </p:txBody>
      </p:sp>
      <p:sp>
        <p:nvSpPr>
          <p:cNvPr id="4" name="Slide Number Placeholder 3">
            <a:extLst>
              <a:ext uri="{FF2B5EF4-FFF2-40B4-BE49-F238E27FC236}">
                <a16:creationId xmlns:a16="http://schemas.microsoft.com/office/drawing/2014/main" id="{23EFB55E-B554-46F6-9BDF-934FFABF977D}"/>
              </a:ext>
            </a:extLst>
          </p:cNvPr>
          <p:cNvSpPr>
            <a:spLocks noGrp="1"/>
          </p:cNvSpPr>
          <p:nvPr>
            <p:ph type="sldNum" sz="quarter" idx="4"/>
          </p:nvPr>
        </p:nvSpPr>
        <p:spPr/>
        <p:txBody>
          <a:bodyPr/>
          <a:lstStyle/>
          <a:p>
            <a:pPr defTabSz="1219170"/>
            <a:fld id="{2066355A-084C-D24E-9AD2-7E4FC41EA627}" type="slidenum">
              <a:rPr lang="en-US">
                <a:solidFill>
                  <a:prstClr val="black"/>
                </a:solidFill>
              </a:rPr>
              <a:pPr defTabSz="1219170"/>
              <a:t>12</a:t>
            </a:fld>
            <a:endParaRPr lang="en-US" dirty="0">
              <a:solidFill>
                <a:prstClr val="black"/>
              </a:solidFill>
            </a:endParaRPr>
          </a:p>
        </p:txBody>
      </p:sp>
    </p:spTree>
    <p:extLst>
      <p:ext uri="{BB962C8B-B14F-4D97-AF65-F5344CB8AC3E}">
        <p14:creationId xmlns:p14="http://schemas.microsoft.com/office/powerpoint/2010/main" val="770472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0105" r="4742" b="24016"/>
          <a:stretch/>
        </p:blipFill>
        <p:spPr>
          <a:xfrm>
            <a:off x="0" y="0"/>
            <a:ext cx="12192001" cy="6858000"/>
          </a:xfrm>
          <a:prstGeom prst="rect">
            <a:avLst/>
          </a:prstGeom>
        </p:spPr>
      </p:pic>
      <p:sp>
        <p:nvSpPr>
          <p:cNvPr id="4" name="TextBox 3"/>
          <p:cNvSpPr txBox="1"/>
          <p:nvPr/>
        </p:nvSpPr>
        <p:spPr>
          <a:xfrm>
            <a:off x="2155134" y="1848677"/>
            <a:ext cx="78817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solidFill>
                  <a:prstClr val="white"/>
                </a:solidFill>
                <a:latin typeface="Calibri" panose="020F0502020204030204"/>
              </a:rPr>
              <a:t>L</a:t>
            </a:r>
            <a:r>
              <a:rPr kumimoji="0" lang="en-US" sz="4000" b="1" i="0" u="none" strike="noStrike" kern="1200" cap="none" spc="0" normalizeH="0" baseline="0" noProof="0" dirty="0" err="1" smtClean="0">
                <a:ln>
                  <a:noFill/>
                </a:ln>
                <a:solidFill>
                  <a:prstClr val="white"/>
                </a:solidFill>
                <a:effectLst/>
                <a:uLnTx/>
                <a:uFillTx/>
                <a:latin typeface="Calibri" panose="020F0502020204030204"/>
                <a:ea typeface="+mn-ea"/>
                <a:cs typeface="+mn-cs"/>
              </a:rPr>
              <a:t>obbying</a:t>
            </a:r>
            <a:r>
              <a:rPr kumimoji="0" lang="en-US" sz="4000" b="1" i="0" u="none" strike="noStrike" kern="1200" cap="none" spc="0" normalizeH="0" baseline="0" noProof="0" dirty="0" smtClean="0">
                <a:ln>
                  <a:noFill/>
                </a:ln>
                <a:solidFill>
                  <a:prstClr val="white"/>
                </a:solidFill>
                <a:effectLst/>
                <a:uLnTx/>
                <a:uFillTx/>
                <a:latin typeface="Calibri" panose="020F0502020204030204"/>
                <a:ea typeface="+mn-ea"/>
                <a:cs typeface="+mn-cs"/>
              </a:rPr>
              <a:t> Congress</a:t>
            </a:r>
          </a:p>
        </p:txBody>
      </p:sp>
      <p:pic>
        <p:nvPicPr>
          <p:cNvPr id="5" name="Picture 2" descr="https://pac.org/wp-content/uploads/surround_sound_3x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2735" y="4007003"/>
            <a:ext cx="4392770" cy="263566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E0C973B-751A-48AA-AEF6-70888613AA96}"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2114421952"/>
      </p:ext>
    </p:extLst>
  </p:cSld>
  <p:clrMapOvr>
    <a:masterClrMapping/>
  </p:clrMapOvr>
  <mc:AlternateContent xmlns:mc="http://schemas.openxmlformats.org/markup-compatibility/2006" xmlns:p14="http://schemas.microsoft.com/office/powerpoint/2010/main">
    <mc:Choice Requires="p14">
      <p:transition spd="slow" p14:dur="2000" advTm="24038"/>
    </mc:Choice>
    <mc:Fallback xmlns="">
      <p:transition spd="slow" advTm="2403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785445-DB5F-4B98-92B2-D166562A7415}"/>
              </a:ext>
            </a:extLst>
          </p:cNvPr>
          <p:cNvSpPr/>
          <p:nvPr/>
        </p:nvSpPr>
        <p:spPr>
          <a:xfrm>
            <a:off x="2729220" y="303211"/>
            <a:ext cx="7070008" cy="865687"/>
          </a:xfrm>
          <a:prstGeom prst="rect">
            <a:avLst/>
          </a:prstGeom>
          <a:noFill/>
        </p:spPr>
        <p:txBody>
          <a:bodyPr wrap="square" lIns="85725" tIns="42863" rIns="85725" bIns="42863">
            <a:spAutoFit/>
          </a:bodyPr>
          <a:lstStyle/>
          <a:p>
            <a:pPr algn="ctr"/>
            <a:r>
              <a:rPr lang="en-US" sz="5063" dirty="0">
                <a:ln w="0"/>
                <a:solidFill>
                  <a:schemeClr val="accent1"/>
                </a:solidFill>
                <a:effectLst>
                  <a:outerShdw blurRad="38100" dist="25400" dir="5400000" algn="ctr" rotWithShape="0">
                    <a:srgbClr val="6E747A">
                      <a:alpha val="43000"/>
                    </a:srgbClr>
                  </a:outerShdw>
                </a:effectLst>
              </a:rPr>
              <a:t>Lay the Groundwork!</a:t>
            </a:r>
          </a:p>
        </p:txBody>
      </p:sp>
      <p:pic>
        <p:nvPicPr>
          <p:cNvPr id="2052" name="Picture 4" descr="Image result for lay the groundwork">
            <a:extLst>
              <a:ext uri="{FF2B5EF4-FFF2-40B4-BE49-F238E27FC236}">
                <a16:creationId xmlns:a16="http://schemas.microsoft.com/office/drawing/2014/main" id="{2BA325EF-6453-4CA4-8DC7-10A567707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097" y="1955603"/>
            <a:ext cx="5004847" cy="33184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5E04BCE-F57F-4B52-B731-AFDC25243588}"/>
              </a:ext>
            </a:extLst>
          </p:cNvPr>
          <p:cNvSpPr/>
          <p:nvPr/>
        </p:nvSpPr>
        <p:spPr>
          <a:xfrm>
            <a:off x="2308371" y="2154371"/>
            <a:ext cx="3225967" cy="2683813"/>
          </a:xfrm>
          <a:prstGeom prst="rect">
            <a:avLst/>
          </a:prstGeom>
          <a:noFill/>
        </p:spPr>
        <p:txBody>
          <a:bodyPr wrap="square" lIns="85725" tIns="42863" rIns="85725" bIns="42863">
            <a:spAutoFit/>
          </a:bodyPr>
          <a:lstStyle/>
          <a:p>
            <a:pPr algn="ctr"/>
            <a:r>
              <a:rPr lang="en-US" sz="2813" dirty="0">
                <a:ln w="0"/>
                <a:solidFill>
                  <a:schemeClr val="accent1"/>
                </a:solidFill>
                <a:effectLst>
                  <a:outerShdw blurRad="38100" dist="25400" dir="5400000" algn="ctr" rotWithShape="0">
                    <a:srgbClr val="6E747A">
                      <a:alpha val="43000"/>
                    </a:srgbClr>
                  </a:outerShdw>
                </a:effectLst>
              </a:rPr>
              <a:t>Data</a:t>
            </a:r>
          </a:p>
          <a:p>
            <a:pPr algn="ctr"/>
            <a:r>
              <a:rPr lang="en-US" sz="2813" dirty="0">
                <a:ln w="0"/>
                <a:solidFill>
                  <a:schemeClr val="accent1"/>
                </a:solidFill>
                <a:effectLst>
                  <a:outerShdw blurRad="38100" dist="25400" dir="5400000" algn="ctr" rotWithShape="0">
                    <a:srgbClr val="6E747A">
                      <a:alpha val="43000"/>
                    </a:srgbClr>
                  </a:outerShdw>
                </a:effectLst>
              </a:rPr>
              <a:t>Strategy</a:t>
            </a:r>
          </a:p>
          <a:p>
            <a:pPr algn="ctr"/>
            <a:r>
              <a:rPr lang="en-US" sz="2813" dirty="0">
                <a:ln w="0"/>
                <a:solidFill>
                  <a:schemeClr val="accent1"/>
                </a:solidFill>
                <a:effectLst>
                  <a:outerShdw blurRad="38100" dist="25400" dir="5400000" algn="ctr" rotWithShape="0">
                    <a:srgbClr val="6E747A">
                      <a:alpha val="43000"/>
                    </a:srgbClr>
                  </a:outerShdw>
                </a:effectLst>
              </a:rPr>
              <a:t>Coalitions</a:t>
            </a:r>
          </a:p>
          <a:p>
            <a:pPr algn="ctr"/>
            <a:r>
              <a:rPr lang="en-US" sz="2813" dirty="0">
                <a:ln w="0"/>
                <a:solidFill>
                  <a:schemeClr val="accent1"/>
                </a:solidFill>
                <a:effectLst>
                  <a:outerShdw blurRad="38100" dist="25400" dir="5400000" algn="ctr" rotWithShape="0">
                    <a:srgbClr val="6E747A">
                      <a:alpha val="43000"/>
                    </a:srgbClr>
                  </a:outerShdw>
                </a:effectLst>
              </a:rPr>
              <a:t>Staff</a:t>
            </a:r>
          </a:p>
          <a:p>
            <a:pPr algn="ctr"/>
            <a:r>
              <a:rPr lang="en-US" sz="2813" dirty="0">
                <a:ln w="0"/>
                <a:solidFill>
                  <a:schemeClr val="accent1"/>
                </a:solidFill>
                <a:effectLst>
                  <a:outerShdw blurRad="38100" dist="25400" dir="5400000" algn="ctr" rotWithShape="0">
                    <a:srgbClr val="6E747A">
                      <a:alpha val="43000"/>
                    </a:srgbClr>
                  </a:outerShdw>
                </a:effectLst>
              </a:rPr>
              <a:t>Educate</a:t>
            </a:r>
          </a:p>
          <a:p>
            <a:pPr algn="ctr"/>
            <a:r>
              <a:rPr lang="en-US" sz="2813" dirty="0">
                <a:ln w="0"/>
                <a:solidFill>
                  <a:schemeClr val="accent1"/>
                </a:solidFill>
                <a:effectLst>
                  <a:outerShdw blurRad="38100" dist="25400" dir="5400000" algn="ctr" rotWithShape="0">
                    <a:srgbClr val="6E747A">
                      <a:alpha val="43000"/>
                    </a:srgbClr>
                  </a:outerShdw>
                </a:effectLst>
              </a:rPr>
              <a:t>Relationships</a:t>
            </a:r>
          </a:p>
        </p:txBody>
      </p:sp>
      <p:sp>
        <p:nvSpPr>
          <p:cNvPr id="2" name="Slide Number Placeholder 1"/>
          <p:cNvSpPr>
            <a:spLocks noGrp="1"/>
          </p:cNvSpPr>
          <p:nvPr>
            <p:ph type="sldNum" sz="quarter" idx="10"/>
          </p:nvPr>
        </p:nvSpPr>
        <p:spPr/>
        <p:txBody>
          <a:bodyPr/>
          <a:lstStyle/>
          <a:p>
            <a:pPr>
              <a:defRPr/>
            </a:pPr>
            <a:fld id="{920384AA-0A71-E644-AEED-65CD2253F2C8}" type="slidenum">
              <a:rPr lang="en-US" smtClean="0">
                <a:solidFill>
                  <a:srgbClr val="006AD2"/>
                </a:solidFill>
              </a:rPr>
              <a:pPr>
                <a:defRPr/>
              </a:pPr>
              <a:t>14</a:t>
            </a:fld>
            <a:endParaRPr lang="en-US" dirty="0">
              <a:solidFill>
                <a:srgbClr val="006AD2"/>
              </a:solidFill>
            </a:endParaRPr>
          </a:p>
        </p:txBody>
      </p:sp>
    </p:spTree>
    <p:extLst>
      <p:ext uri="{BB962C8B-B14F-4D97-AF65-F5344CB8AC3E}">
        <p14:creationId xmlns:p14="http://schemas.microsoft.com/office/powerpoint/2010/main" val="336888408"/>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3F264DA-8D45-446D-A2C0-3C7E1B62D979}"/>
              </a:ext>
            </a:extLst>
          </p:cNvPr>
          <p:cNvSpPr txBox="1"/>
          <p:nvPr/>
        </p:nvSpPr>
        <p:spPr>
          <a:xfrm>
            <a:off x="2665536" y="2456960"/>
            <a:ext cx="2918707" cy="2423740"/>
          </a:xfrm>
          <a:prstGeom prst="rect">
            <a:avLst/>
          </a:prstGeom>
          <a:noFill/>
          <a:ln>
            <a:noFill/>
          </a:ln>
        </p:spPr>
        <p:txBody>
          <a:bodyPr wrap="square" lIns="0" tIns="0" rIns="0" bIns="0" rtlCol="0">
            <a:spAutoFit/>
          </a:bodyPr>
          <a:lstStyle/>
          <a:p>
            <a:pPr algn="ctr" defTabSz="453074" fontAlgn="base">
              <a:spcBef>
                <a:spcPct val="0"/>
              </a:spcBef>
              <a:spcAft>
                <a:spcPct val="0"/>
              </a:spcAft>
              <a:defRPr/>
            </a:pPr>
            <a:r>
              <a:rPr lang="en-US" sz="2625" b="1" dirty="0">
                <a:solidFill>
                  <a:schemeClr val="tx1">
                    <a:lumMod val="50000"/>
                    <a:lumOff val="50000"/>
                  </a:schemeClr>
                </a:solidFill>
                <a:latin typeface="Guardian Egyp Regular" panose="02060503050503060803" pitchFamily="18" charset="0"/>
              </a:rPr>
              <a:t>Big Picture</a:t>
            </a:r>
          </a:p>
          <a:p>
            <a:pPr algn="ctr" defTabSz="453074" fontAlgn="base">
              <a:spcBef>
                <a:spcPct val="0"/>
              </a:spcBef>
              <a:spcAft>
                <a:spcPct val="0"/>
              </a:spcAft>
              <a:defRPr/>
            </a:pPr>
            <a:r>
              <a:rPr lang="en-US" sz="2625" b="1" dirty="0">
                <a:solidFill>
                  <a:schemeClr val="tx1">
                    <a:lumMod val="50000"/>
                    <a:lumOff val="50000"/>
                  </a:schemeClr>
                </a:solidFill>
                <a:latin typeface="Guardian Egyp Regular" panose="02060503050503060803" pitchFamily="18" charset="0"/>
              </a:rPr>
              <a:t>Politics</a:t>
            </a:r>
          </a:p>
          <a:p>
            <a:pPr algn="ctr" defTabSz="453074" fontAlgn="base">
              <a:spcBef>
                <a:spcPct val="0"/>
              </a:spcBef>
              <a:spcAft>
                <a:spcPct val="0"/>
              </a:spcAft>
              <a:defRPr/>
            </a:pPr>
            <a:r>
              <a:rPr lang="en-US" sz="2625" b="1" dirty="0">
                <a:solidFill>
                  <a:schemeClr val="tx1">
                    <a:lumMod val="50000"/>
                    <a:lumOff val="50000"/>
                  </a:schemeClr>
                </a:solidFill>
                <a:latin typeface="Guardian Egyp Regular" panose="02060503050503060803" pitchFamily="18" charset="0"/>
              </a:rPr>
              <a:t>Members</a:t>
            </a:r>
          </a:p>
          <a:p>
            <a:pPr algn="ctr" defTabSz="453074" fontAlgn="base">
              <a:spcBef>
                <a:spcPct val="0"/>
              </a:spcBef>
              <a:spcAft>
                <a:spcPct val="0"/>
              </a:spcAft>
              <a:defRPr/>
            </a:pPr>
            <a:r>
              <a:rPr lang="en-US" sz="2625" b="1" dirty="0">
                <a:solidFill>
                  <a:schemeClr val="tx1">
                    <a:lumMod val="50000"/>
                    <a:lumOff val="50000"/>
                  </a:schemeClr>
                </a:solidFill>
                <a:latin typeface="Guardian Egyp Regular" panose="02060503050503060803" pitchFamily="18" charset="0"/>
              </a:rPr>
              <a:t>Driving Forces</a:t>
            </a:r>
          </a:p>
          <a:p>
            <a:pPr algn="ctr" defTabSz="453074" fontAlgn="base">
              <a:spcBef>
                <a:spcPct val="0"/>
              </a:spcBef>
              <a:spcAft>
                <a:spcPct val="0"/>
              </a:spcAft>
              <a:defRPr/>
            </a:pPr>
            <a:r>
              <a:rPr lang="en-US" sz="2625" b="1" dirty="0">
                <a:solidFill>
                  <a:schemeClr val="tx1">
                    <a:lumMod val="50000"/>
                    <a:lumOff val="50000"/>
                  </a:schemeClr>
                </a:solidFill>
                <a:latin typeface="Guardian Egyp Regular" panose="02060503050503060803" pitchFamily="18" charset="0"/>
              </a:rPr>
              <a:t>Leadership</a:t>
            </a:r>
          </a:p>
          <a:p>
            <a:pPr algn="ctr" defTabSz="453074" fontAlgn="base">
              <a:spcBef>
                <a:spcPct val="0"/>
              </a:spcBef>
              <a:spcAft>
                <a:spcPct val="0"/>
              </a:spcAft>
              <a:defRPr/>
            </a:pPr>
            <a:r>
              <a:rPr lang="en-US" sz="2625" b="1" dirty="0">
                <a:solidFill>
                  <a:schemeClr val="tx1">
                    <a:lumMod val="50000"/>
                    <a:lumOff val="50000"/>
                  </a:schemeClr>
                </a:solidFill>
                <a:latin typeface="Guardian Egyp Regular" panose="02060503050503060803" pitchFamily="18" charset="0"/>
              </a:rPr>
              <a:t>Schedule</a:t>
            </a:r>
          </a:p>
        </p:txBody>
      </p:sp>
      <p:pic>
        <p:nvPicPr>
          <p:cNvPr id="10" name="Picture 9">
            <a:extLst>
              <a:ext uri="{FF2B5EF4-FFF2-40B4-BE49-F238E27FC236}">
                <a16:creationId xmlns:a16="http://schemas.microsoft.com/office/drawing/2014/main" id="{77901E3A-8B08-4B62-A31D-C1C963A9FB16}"/>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10104" t="301" r="5732" b="3949"/>
          <a:stretch/>
        </p:blipFill>
        <p:spPr>
          <a:xfrm>
            <a:off x="5878977" y="2019583"/>
            <a:ext cx="4176792" cy="3563823"/>
          </a:xfrm>
          <a:prstGeom prst="rect">
            <a:avLst/>
          </a:prstGeom>
        </p:spPr>
      </p:pic>
      <p:sp>
        <p:nvSpPr>
          <p:cNvPr id="13" name="TextBox 12">
            <a:extLst>
              <a:ext uri="{FF2B5EF4-FFF2-40B4-BE49-F238E27FC236}">
                <a16:creationId xmlns:a16="http://schemas.microsoft.com/office/drawing/2014/main" id="{349E924B-812D-4947-9F71-07D4D46F0BA6}"/>
              </a:ext>
            </a:extLst>
          </p:cNvPr>
          <p:cNvSpPr txBox="1"/>
          <p:nvPr/>
        </p:nvSpPr>
        <p:spPr>
          <a:xfrm>
            <a:off x="6372821" y="3801493"/>
            <a:ext cx="2973586" cy="692497"/>
          </a:xfrm>
          <a:prstGeom prst="rect">
            <a:avLst/>
          </a:prstGeom>
          <a:noFill/>
        </p:spPr>
        <p:txBody>
          <a:bodyPr wrap="square" lIns="0" tIns="0" rIns="0" bIns="0" rtlCol="0">
            <a:spAutoFit/>
          </a:bodyPr>
          <a:lstStyle/>
          <a:p>
            <a:pPr algn="ctr"/>
            <a:r>
              <a:rPr lang="en-US" sz="2250" b="1" dirty="0">
                <a:solidFill>
                  <a:schemeClr val="bg1"/>
                </a:solidFill>
                <a:latin typeface="Bahnschrift Condensed" panose="020B0502040204020203" pitchFamily="34" charset="0"/>
              </a:rPr>
              <a:t>2019 GOVERNMENT FUNDING</a:t>
            </a:r>
          </a:p>
        </p:txBody>
      </p:sp>
      <p:sp>
        <p:nvSpPr>
          <p:cNvPr id="6" name="Rectangle 5">
            <a:extLst>
              <a:ext uri="{FF2B5EF4-FFF2-40B4-BE49-F238E27FC236}">
                <a16:creationId xmlns:a16="http://schemas.microsoft.com/office/drawing/2014/main" id="{1F2AB3AC-6D98-4132-B565-78B85BE2522D}"/>
              </a:ext>
            </a:extLst>
          </p:cNvPr>
          <p:cNvSpPr/>
          <p:nvPr/>
        </p:nvSpPr>
        <p:spPr>
          <a:xfrm>
            <a:off x="3905958" y="695817"/>
            <a:ext cx="4933723" cy="865687"/>
          </a:xfrm>
          <a:prstGeom prst="rect">
            <a:avLst/>
          </a:prstGeom>
          <a:noFill/>
        </p:spPr>
        <p:txBody>
          <a:bodyPr wrap="none" lIns="85725" tIns="42863" rIns="85725" bIns="42863">
            <a:spAutoFit/>
          </a:bodyPr>
          <a:lstStyle/>
          <a:p>
            <a:pPr algn="ctr"/>
            <a:r>
              <a:rPr lang="en-US" sz="5063" dirty="0">
                <a:ln w="0"/>
                <a:solidFill>
                  <a:schemeClr val="accent1"/>
                </a:solidFill>
                <a:effectLst>
                  <a:outerShdw blurRad="38100" dist="25400" dir="5400000" algn="ctr" rotWithShape="0">
                    <a:srgbClr val="6E747A">
                      <a:alpha val="43000"/>
                    </a:srgbClr>
                  </a:outerShdw>
                </a:effectLst>
              </a:rPr>
              <a:t>What is the Train?</a:t>
            </a:r>
          </a:p>
        </p:txBody>
      </p:sp>
      <p:sp>
        <p:nvSpPr>
          <p:cNvPr id="2" name="Slide Number Placeholder 1"/>
          <p:cNvSpPr>
            <a:spLocks noGrp="1"/>
          </p:cNvSpPr>
          <p:nvPr>
            <p:ph type="sldNum" sz="quarter" idx="10"/>
          </p:nvPr>
        </p:nvSpPr>
        <p:spPr/>
        <p:txBody>
          <a:bodyPr/>
          <a:lstStyle/>
          <a:p>
            <a:pPr>
              <a:defRPr/>
            </a:pPr>
            <a:fld id="{920384AA-0A71-E644-AEED-65CD2253F2C8}" type="slidenum">
              <a:rPr lang="en-US" smtClean="0">
                <a:solidFill>
                  <a:srgbClr val="006AD2"/>
                </a:solidFill>
              </a:rPr>
              <a:pPr>
                <a:defRPr/>
              </a:pPr>
              <a:t>15</a:t>
            </a:fld>
            <a:endParaRPr lang="en-US" dirty="0">
              <a:solidFill>
                <a:srgbClr val="006AD2"/>
              </a:solidFill>
            </a:endParaRPr>
          </a:p>
        </p:txBody>
      </p:sp>
    </p:spTree>
    <p:extLst>
      <p:ext uri="{BB962C8B-B14F-4D97-AF65-F5344CB8AC3E}">
        <p14:creationId xmlns:p14="http://schemas.microsoft.com/office/powerpoint/2010/main" val="403208847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r>
              <a:rPr lang="en-US" dirty="0"/>
              <a:t>F</a:t>
            </a:r>
            <a:r>
              <a:rPr lang="en-US" dirty="0" smtClean="0"/>
              <a:t>ewer legislative vehicles and opportunities </a:t>
            </a:r>
          </a:p>
          <a:p>
            <a:r>
              <a:rPr lang="en-US" dirty="0" smtClean="0"/>
              <a:t>MOCs taking positions on new issues</a:t>
            </a:r>
          </a:p>
          <a:p>
            <a:r>
              <a:rPr lang="en-US" dirty="0"/>
              <a:t>F</a:t>
            </a:r>
            <a:r>
              <a:rPr lang="en-US" dirty="0" smtClean="0"/>
              <a:t>undraising </a:t>
            </a:r>
          </a:p>
          <a:p>
            <a:r>
              <a:rPr lang="en-US" dirty="0"/>
              <a:t>R</a:t>
            </a:r>
            <a:r>
              <a:rPr lang="en-US" dirty="0" smtClean="0"/>
              <a:t>etirements </a:t>
            </a:r>
            <a:endParaRPr lang="en-US" dirty="0"/>
          </a:p>
        </p:txBody>
      </p:sp>
      <p:pic>
        <p:nvPicPr>
          <p:cNvPr id="4" name="Picture 3"/>
          <p:cNvPicPr>
            <a:picLocks noChangeAspect="1"/>
          </p:cNvPicPr>
          <p:nvPr/>
        </p:nvPicPr>
        <p:blipFill>
          <a:blip r:embed="rId2"/>
          <a:stretch>
            <a:fillRect/>
          </a:stretch>
        </p:blipFill>
        <p:spPr>
          <a:xfrm>
            <a:off x="8077199" y="4271962"/>
            <a:ext cx="2953590" cy="1800969"/>
          </a:xfrm>
          <a:prstGeom prst="rect">
            <a:avLst/>
          </a:prstGeom>
        </p:spPr>
      </p:pic>
      <p:pic>
        <p:nvPicPr>
          <p:cNvPr id="5" name="Picture 4"/>
          <p:cNvPicPr>
            <a:picLocks noChangeAspect="1"/>
          </p:cNvPicPr>
          <p:nvPr/>
        </p:nvPicPr>
        <p:blipFill>
          <a:blip r:embed="rId3"/>
          <a:stretch>
            <a:fillRect/>
          </a:stretch>
        </p:blipFill>
        <p:spPr>
          <a:xfrm>
            <a:off x="5729848" y="3428390"/>
            <a:ext cx="2847975" cy="1600200"/>
          </a:xfrm>
          <a:prstGeom prst="rect">
            <a:avLst/>
          </a:prstGeom>
        </p:spPr>
      </p:pic>
      <p:sp>
        <p:nvSpPr>
          <p:cNvPr id="6" name="Slide Number Placeholder 5"/>
          <p:cNvSpPr>
            <a:spLocks noGrp="1"/>
          </p:cNvSpPr>
          <p:nvPr>
            <p:ph type="sldNum" sz="quarter" idx="12"/>
          </p:nvPr>
        </p:nvSpPr>
        <p:spPr/>
        <p:txBody>
          <a:bodyPr/>
          <a:lstStyle/>
          <a:p>
            <a:fld id="{8FBF4AAD-130D-4A3F-AE59-E2812A70C02B}" type="slidenum">
              <a:rPr lang="en-US" smtClean="0"/>
              <a:t>16</a:t>
            </a:fld>
            <a:endParaRPr lang="en-US"/>
          </a:p>
        </p:txBody>
      </p:sp>
    </p:spTree>
    <p:extLst>
      <p:ext uri="{BB962C8B-B14F-4D97-AF65-F5344CB8AC3E}">
        <p14:creationId xmlns:p14="http://schemas.microsoft.com/office/powerpoint/2010/main" val="55504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a:t>
            </a:r>
            <a:endParaRPr lang="en-US" dirty="0"/>
          </a:p>
        </p:txBody>
      </p:sp>
      <p:sp>
        <p:nvSpPr>
          <p:cNvPr id="3" name="Content Placeholder 2"/>
          <p:cNvSpPr>
            <a:spLocks noGrp="1"/>
          </p:cNvSpPr>
          <p:nvPr>
            <p:ph idx="1"/>
          </p:nvPr>
        </p:nvSpPr>
        <p:spPr/>
        <p:txBody>
          <a:bodyPr/>
          <a:lstStyle/>
          <a:p>
            <a:r>
              <a:rPr lang="en-US" dirty="0" smtClean="0"/>
              <a:t>Build Coalitions</a:t>
            </a:r>
          </a:p>
          <a:p>
            <a:r>
              <a:rPr lang="en-US" dirty="0" smtClean="0"/>
              <a:t>Partner with National Groups </a:t>
            </a:r>
          </a:p>
          <a:p>
            <a:r>
              <a:rPr lang="en-US" dirty="0" smtClean="0"/>
              <a:t>Opposition rests </a:t>
            </a:r>
          </a:p>
          <a:p>
            <a:r>
              <a:rPr lang="en-US" dirty="0" smtClean="0"/>
              <a:t>Get creative</a:t>
            </a:r>
          </a:p>
          <a:p>
            <a:r>
              <a:rPr lang="en-US" dirty="0" smtClean="0"/>
              <a:t>Keep it local </a:t>
            </a:r>
          </a:p>
          <a:p>
            <a:endParaRPr lang="en-US" dirty="0"/>
          </a:p>
        </p:txBody>
      </p:sp>
      <p:pic>
        <p:nvPicPr>
          <p:cNvPr id="4" name="Picture 3"/>
          <p:cNvPicPr>
            <a:picLocks noChangeAspect="1"/>
          </p:cNvPicPr>
          <p:nvPr/>
        </p:nvPicPr>
        <p:blipFill>
          <a:blip r:embed="rId2"/>
          <a:stretch>
            <a:fillRect/>
          </a:stretch>
        </p:blipFill>
        <p:spPr>
          <a:xfrm>
            <a:off x="6096000" y="1969456"/>
            <a:ext cx="2963313" cy="1859952"/>
          </a:xfrm>
          <a:prstGeom prst="rect">
            <a:avLst/>
          </a:prstGeom>
        </p:spPr>
      </p:pic>
      <p:pic>
        <p:nvPicPr>
          <p:cNvPr id="5" name="Picture 4"/>
          <p:cNvPicPr>
            <a:picLocks noChangeAspect="1"/>
          </p:cNvPicPr>
          <p:nvPr/>
        </p:nvPicPr>
        <p:blipFill>
          <a:blip r:embed="rId3"/>
          <a:stretch>
            <a:fillRect/>
          </a:stretch>
        </p:blipFill>
        <p:spPr>
          <a:xfrm>
            <a:off x="7939368" y="3973238"/>
            <a:ext cx="2857500" cy="1600200"/>
          </a:xfrm>
          <a:prstGeom prst="rect">
            <a:avLst/>
          </a:prstGeom>
        </p:spPr>
      </p:pic>
      <p:sp>
        <p:nvSpPr>
          <p:cNvPr id="6" name="Slide Number Placeholder 5"/>
          <p:cNvSpPr>
            <a:spLocks noGrp="1"/>
          </p:cNvSpPr>
          <p:nvPr>
            <p:ph type="sldNum" sz="quarter" idx="12"/>
          </p:nvPr>
        </p:nvSpPr>
        <p:spPr/>
        <p:txBody>
          <a:bodyPr/>
          <a:lstStyle/>
          <a:p>
            <a:fld id="{8FBF4AAD-130D-4A3F-AE59-E2812A70C02B}" type="slidenum">
              <a:rPr lang="en-US" smtClean="0"/>
              <a:t>17</a:t>
            </a:fld>
            <a:endParaRPr lang="en-US"/>
          </a:p>
        </p:txBody>
      </p:sp>
    </p:spTree>
    <p:extLst>
      <p:ext uri="{BB962C8B-B14F-4D97-AF65-F5344CB8AC3E}">
        <p14:creationId xmlns:p14="http://schemas.microsoft.com/office/powerpoint/2010/main" val="2319504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CBAD-A85C-43BE-A8E4-69B781F86F36}"/>
              </a:ext>
            </a:extLst>
          </p:cNvPr>
          <p:cNvSpPr>
            <a:spLocks noGrp="1"/>
          </p:cNvSpPr>
          <p:nvPr>
            <p:ph type="title"/>
          </p:nvPr>
        </p:nvSpPr>
        <p:spPr/>
        <p:txBody>
          <a:bodyPr/>
          <a:lstStyle/>
          <a:p>
            <a:r>
              <a:rPr lang="en-US" dirty="0"/>
              <a:t>Non-Profits and Lobbying in an Election Year</a:t>
            </a:r>
          </a:p>
        </p:txBody>
      </p:sp>
      <p:sp>
        <p:nvSpPr>
          <p:cNvPr id="3" name="Content Placeholder 2">
            <a:extLst>
              <a:ext uri="{FF2B5EF4-FFF2-40B4-BE49-F238E27FC236}">
                <a16:creationId xmlns:a16="http://schemas.microsoft.com/office/drawing/2014/main" id="{06A28CCF-4EE3-467C-BC24-DEA33C6D1784}"/>
              </a:ext>
            </a:extLst>
          </p:cNvPr>
          <p:cNvSpPr>
            <a:spLocks noGrp="1"/>
          </p:cNvSpPr>
          <p:nvPr>
            <p:ph idx="1"/>
          </p:nvPr>
        </p:nvSpPr>
        <p:spPr/>
        <p:txBody>
          <a:bodyPr/>
          <a:lstStyle/>
          <a:p>
            <a:r>
              <a:rPr lang="en-US" sz="3733" dirty="0"/>
              <a:t>House Races More Driven than Senate by National Politics</a:t>
            </a:r>
          </a:p>
          <a:p>
            <a:r>
              <a:rPr lang="en-US" sz="3733" dirty="0"/>
              <a:t>“All Politics are Local”</a:t>
            </a:r>
          </a:p>
          <a:p>
            <a:pPr lvl="1"/>
            <a:r>
              <a:rPr lang="en-US" sz="3733" dirty="0"/>
              <a:t>Members will be Home More</a:t>
            </a:r>
          </a:p>
          <a:p>
            <a:pPr lvl="1"/>
            <a:r>
              <a:rPr lang="en-US" sz="3733" dirty="0"/>
              <a:t>Members will Listen More</a:t>
            </a:r>
          </a:p>
          <a:p>
            <a:r>
              <a:rPr lang="en-US" sz="3733" dirty="0"/>
              <a:t>Seize the Opportunity</a:t>
            </a:r>
          </a:p>
          <a:p>
            <a:pPr lvl="1"/>
            <a:endParaRPr lang="en-US" dirty="0"/>
          </a:p>
        </p:txBody>
      </p:sp>
      <p:sp>
        <p:nvSpPr>
          <p:cNvPr id="4" name="Slide Number Placeholder 3"/>
          <p:cNvSpPr>
            <a:spLocks noGrp="1"/>
          </p:cNvSpPr>
          <p:nvPr>
            <p:ph type="sldNum" sz="quarter" idx="4"/>
          </p:nvPr>
        </p:nvSpPr>
        <p:spPr/>
        <p:txBody>
          <a:bodyPr/>
          <a:lstStyle/>
          <a:p>
            <a:fld id="{2066355A-084C-D24E-9AD2-7E4FC41EA627}" type="slidenum">
              <a:rPr lang="en-US" smtClean="0"/>
              <a:pPr/>
              <a:t>18</a:t>
            </a:fld>
            <a:endParaRPr lang="en-US" dirty="0"/>
          </a:p>
        </p:txBody>
      </p:sp>
    </p:spTree>
    <p:extLst>
      <p:ext uri="{BB962C8B-B14F-4D97-AF65-F5344CB8AC3E}">
        <p14:creationId xmlns:p14="http://schemas.microsoft.com/office/powerpoint/2010/main" val="559679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0105" r="4742" b="24016"/>
          <a:stretch/>
        </p:blipFill>
        <p:spPr>
          <a:xfrm>
            <a:off x="0" y="0"/>
            <a:ext cx="12192001" cy="6858000"/>
          </a:xfrm>
          <a:prstGeom prst="rect">
            <a:avLst/>
          </a:prstGeom>
        </p:spPr>
      </p:pic>
      <p:sp>
        <p:nvSpPr>
          <p:cNvPr id="4" name="TextBox 3"/>
          <p:cNvSpPr txBox="1"/>
          <p:nvPr/>
        </p:nvSpPr>
        <p:spPr>
          <a:xfrm>
            <a:off x="2155134" y="1848677"/>
            <a:ext cx="78817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n-ea"/>
                <a:cs typeface="+mn-cs"/>
              </a:rPr>
              <a:t>More Strategy Considerations</a:t>
            </a:r>
          </a:p>
        </p:txBody>
      </p:sp>
      <p:sp>
        <p:nvSpPr>
          <p:cNvPr id="2" name="Slide Number Placeholder 1"/>
          <p:cNvSpPr>
            <a:spLocks noGrp="1"/>
          </p:cNvSpPr>
          <p:nvPr>
            <p:ph type="sldNum" sz="quarter" idx="12"/>
          </p:nvPr>
        </p:nvSpPr>
        <p:spPr/>
        <p:txBody>
          <a:bodyPr/>
          <a:lstStyle/>
          <a:p>
            <a:fld id="{BE0C973B-751A-48AA-AEF6-70888613AA96}"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3462153929"/>
      </p:ext>
    </p:extLst>
  </p:cSld>
  <p:clrMapOvr>
    <a:masterClrMapping/>
  </p:clrMapOvr>
  <mc:AlternateContent xmlns:mc="http://schemas.openxmlformats.org/markup-compatibility/2006" xmlns:p14="http://schemas.microsoft.com/office/powerpoint/2010/main">
    <mc:Choice Requires="p14">
      <p:transition spd="slow" p14:dur="2000" advTm="24038"/>
    </mc:Choice>
    <mc:Fallback xmlns="">
      <p:transition spd="slow" advTm="24038"/>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05160" y="611703"/>
            <a:ext cx="7879893"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005DAA"/>
                </a:solidFill>
                <a:effectLst/>
                <a:uLnTx/>
                <a:uFillTx/>
                <a:latin typeface="Century Gothic" charset="0"/>
                <a:ea typeface="Century Gothic" charset="0"/>
                <a:cs typeface="Century Gothic" charset="0"/>
              </a:rPr>
              <a:t>Public Affairs Council</a:t>
            </a:r>
            <a:endParaRPr kumimoji="0" lang="en-US" altLang="en-US" sz="3600" b="1" i="0" u="none" strike="noStrike" kern="1200" cap="none" spc="0" normalizeH="0" baseline="0" noProof="0" dirty="0">
              <a:ln>
                <a:noFill/>
              </a:ln>
              <a:solidFill>
                <a:srgbClr val="005DAA"/>
              </a:solidFill>
              <a:effectLst/>
              <a:uLnTx/>
              <a:uFillTx/>
              <a:latin typeface="Century Gothic" charset="0"/>
              <a:ea typeface="Century Gothic" charset="0"/>
              <a:cs typeface="Century Gothic" charset="0"/>
            </a:endParaRPr>
          </a:p>
        </p:txBody>
      </p:sp>
      <p:pic>
        <p:nvPicPr>
          <p:cNvPr id="14" name="Picture 13"/>
          <p:cNvPicPr>
            <a:picLocks noChangeAspect="1"/>
          </p:cNvPicPr>
          <p:nvPr/>
        </p:nvPicPr>
        <p:blipFill>
          <a:blip r:embed="rId2"/>
          <a:stretch>
            <a:fillRect/>
          </a:stretch>
        </p:blipFill>
        <p:spPr>
          <a:xfrm>
            <a:off x="11415870" y="6194067"/>
            <a:ext cx="470204" cy="470204"/>
          </a:xfrm>
          <a:prstGeom prst="rect">
            <a:avLst/>
          </a:prstGeom>
        </p:spPr>
      </p:pic>
      <p:cxnSp>
        <p:nvCxnSpPr>
          <p:cNvPr id="19" name="Straight Connector 18"/>
          <p:cNvCxnSpPr/>
          <p:nvPr/>
        </p:nvCxnSpPr>
        <p:spPr>
          <a:xfrm>
            <a:off x="3289438" y="6509791"/>
            <a:ext cx="790543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stretch>
            <a:fillRect/>
          </a:stretch>
        </p:blipFill>
        <p:spPr>
          <a:xfrm>
            <a:off x="2959304" y="1301136"/>
            <a:ext cx="6827345" cy="4892931"/>
          </a:xfrm>
          <a:prstGeom prst="rect">
            <a:avLst/>
          </a:prstGeom>
        </p:spPr>
      </p:pic>
      <p:sp>
        <p:nvSpPr>
          <p:cNvPr id="2" name="Slide Number Placeholder 1"/>
          <p:cNvSpPr>
            <a:spLocks noGrp="1"/>
          </p:cNvSpPr>
          <p:nvPr>
            <p:ph type="sldNum" sz="quarter" idx="12"/>
          </p:nvPr>
        </p:nvSpPr>
        <p:spPr/>
        <p:txBody>
          <a:bodyPr/>
          <a:lstStyle/>
          <a:p>
            <a:fld id="{8B4BE947-9094-D346-A4FF-3F14CBB70DB2}" type="slidenum">
              <a:rPr lang="en-US" smtClean="0"/>
              <a:t>2</a:t>
            </a:fld>
            <a:endParaRPr lang="en-US"/>
          </a:p>
        </p:txBody>
      </p:sp>
    </p:spTree>
    <p:extLst>
      <p:ext uri="{BB962C8B-B14F-4D97-AF65-F5344CB8AC3E}">
        <p14:creationId xmlns:p14="http://schemas.microsoft.com/office/powerpoint/2010/main" val="18261684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 Your Friends</a:t>
            </a:r>
            <a:endParaRPr lang="en-US" dirty="0"/>
          </a:p>
        </p:txBody>
      </p:sp>
      <p:sp>
        <p:nvSpPr>
          <p:cNvPr id="3" name="Content Placeholder 2"/>
          <p:cNvSpPr>
            <a:spLocks noGrp="1"/>
          </p:cNvSpPr>
          <p:nvPr>
            <p:ph idx="1"/>
          </p:nvPr>
        </p:nvSpPr>
        <p:spPr/>
        <p:txBody>
          <a:bodyPr/>
          <a:lstStyle/>
          <a:p>
            <a:r>
              <a:rPr lang="en-US" dirty="0" smtClean="0"/>
              <a:t>Election years are the best time to organize “Thank You” op-eds, LTE’s, etc. to praise your biggest champions.</a:t>
            </a:r>
          </a:p>
          <a:p>
            <a:r>
              <a:rPr lang="en-US" dirty="0" smtClean="0"/>
              <a:t>Step up your PAC support – help out your allies when it really counts.</a:t>
            </a:r>
          </a:p>
          <a:p>
            <a:r>
              <a:rPr lang="en-US" dirty="0" smtClean="0"/>
              <a:t>Are you equipped to do grassroots campaign support? Organizing door-knocking, phone time, etc. among your members?</a:t>
            </a:r>
          </a:p>
          <a:p>
            <a:r>
              <a:rPr lang="en-US" dirty="0" smtClean="0"/>
              <a:t>If your members or facilities are willing, organize site visits. Don’t forget the photo op!</a:t>
            </a:r>
            <a:endParaRPr lang="en-US" dirty="0"/>
          </a:p>
        </p:txBody>
      </p:sp>
      <p:sp>
        <p:nvSpPr>
          <p:cNvPr id="4" name="Slide Number Placeholder 3"/>
          <p:cNvSpPr>
            <a:spLocks noGrp="1"/>
          </p:cNvSpPr>
          <p:nvPr>
            <p:ph type="sldNum" sz="quarter" idx="12"/>
          </p:nvPr>
        </p:nvSpPr>
        <p:spPr/>
        <p:txBody>
          <a:bodyPr/>
          <a:lstStyle/>
          <a:p>
            <a:fld id="{8FBF4AAD-130D-4A3F-AE59-E2812A70C02B}" type="slidenum">
              <a:rPr lang="en-US" smtClean="0"/>
              <a:t>20</a:t>
            </a:fld>
            <a:endParaRPr lang="en-US"/>
          </a:p>
        </p:txBody>
      </p:sp>
    </p:spTree>
    <p:extLst>
      <p:ext uri="{BB962C8B-B14F-4D97-AF65-F5344CB8AC3E}">
        <p14:creationId xmlns:p14="http://schemas.microsoft.com/office/powerpoint/2010/main" val="1470915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 the Calendar</a:t>
            </a:r>
            <a:endParaRPr lang="en-US" dirty="0"/>
          </a:p>
        </p:txBody>
      </p:sp>
      <p:sp>
        <p:nvSpPr>
          <p:cNvPr id="3" name="Content Placeholder 2"/>
          <p:cNvSpPr>
            <a:spLocks noGrp="1"/>
          </p:cNvSpPr>
          <p:nvPr>
            <p:ph idx="1"/>
          </p:nvPr>
        </p:nvSpPr>
        <p:spPr/>
        <p:txBody>
          <a:bodyPr/>
          <a:lstStyle/>
          <a:p>
            <a:r>
              <a:rPr lang="en-US" dirty="0" smtClean="0"/>
              <a:t>Target your in-state engagement dates (tours, roundtables, etc.) – Their time back in district will be at a premium so get your requests in early.</a:t>
            </a:r>
          </a:p>
          <a:p>
            <a:r>
              <a:rPr lang="en-US" dirty="0" smtClean="0"/>
              <a:t>Note key legislative deadlines. These may affect in-district activity when fly-out days are extended or canceled.</a:t>
            </a:r>
          </a:p>
          <a:p>
            <a:r>
              <a:rPr lang="en-US" dirty="0"/>
              <a:t>Pay attention to primary dates</a:t>
            </a:r>
            <a:r>
              <a:rPr lang="en-US" dirty="0" smtClean="0"/>
              <a:t>.</a:t>
            </a:r>
          </a:p>
          <a:p>
            <a:r>
              <a:rPr lang="en-US" dirty="0" smtClean="0"/>
              <a:t>Don’t forget national conventions.</a:t>
            </a:r>
            <a:endParaRPr lang="en-US" dirty="0"/>
          </a:p>
        </p:txBody>
      </p:sp>
      <p:sp>
        <p:nvSpPr>
          <p:cNvPr id="4" name="Slide Number Placeholder 3"/>
          <p:cNvSpPr>
            <a:spLocks noGrp="1"/>
          </p:cNvSpPr>
          <p:nvPr>
            <p:ph type="sldNum" sz="quarter" idx="12"/>
          </p:nvPr>
        </p:nvSpPr>
        <p:spPr/>
        <p:txBody>
          <a:bodyPr/>
          <a:lstStyle/>
          <a:p>
            <a:fld id="{8FBF4AAD-130D-4A3F-AE59-E2812A70C02B}" type="slidenum">
              <a:rPr lang="en-US" smtClean="0"/>
              <a:t>21</a:t>
            </a:fld>
            <a:endParaRPr lang="en-US"/>
          </a:p>
        </p:txBody>
      </p:sp>
    </p:spTree>
    <p:extLst>
      <p:ext uri="{BB962C8B-B14F-4D97-AF65-F5344CB8AC3E}">
        <p14:creationId xmlns:p14="http://schemas.microsoft.com/office/powerpoint/2010/main" val="595596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8131-D658-42B9-9BEF-42BFBC48FE78}"/>
              </a:ext>
            </a:extLst>
          </p:cNvPr>
          <p:cNvSpPr>
            <a:spLocks noGrp="1"/>
          </p:cNvSpPr>
          <p:nvPr>
            <p:ph type="title"/>
          </p:nvPr>
        </p:nvSpPr>
        <p:spPr/>
        <p:txBody>
          <a:bodyPr/>
          <a:lstStyle/>
          <a:p>
            <a:r>
              <a:rPr lang="en-US" dirty="0"/>
              <a:t>Election Year Success Story</a:t>
            </a:r>
          </a:p>
        </p:txBody>
      </p:sp>
      <p:sp>
        <p:nvSpPr>
          <p:cNvPr id="3" name="Content Placeholder 2">
            <a:extLst>
              <a:ext uri="{FF2B5EF4-FFF2-40B4-BE49-F238E27FC236}">
                <a16:creationId xmlns:a16="http://schemas.microsoft.com/office/drawing/2014/main" id="{2970789C-0309-49AB-985B-3EDB7DB570AC}"/>
              </a:ext>
            </a:extLst>
          </p:cNvPr>
          <p:cNvSpPr>
            <a:spLocks noGrp="1"/>
          </p:cNvSpPr>
          <p:nvPr>
            <p:ph idx="1"/>
          </p:nvPr>
        </p:nvSpPr>
        <p:spPr/>
        <p:txBody>
          <a:bodyPr/>
          <a:lstStyle/>
          <a:p>
            <a:pPr marL="0" indent="0">
              <a:buNone/>
            </a:pPr>
            <a:r>
              <a:rPr lang="en-US" sz="2667" dirty="0"/>
              <a:t>2009 Tobacco Legislation</a:t>
            </a:r>
          </a:p>
          <a:p>
            <a:r>
              <a:rPr lang="en-US" sz="2667" dirty="0"/>
              <a:t>Federal Excise Tax Increase</a:t>
            </a:r>
          </a:p>
          <a:p>
            <a:r>
              <a:rPr lang="en-US" sz="2667" dirty="0"/>
              <a:t>Family Smoking Prevention and Tobacco Control Act</a:t>
            </a:r>
          </a:p>
          <a:p>
            <a:r>
              <a:rPr lang="en-US" sz="2667" dirty="0"/>
              <a:t>Prevent All Cigarette Trafficking Act</a:t>
            </a:r>
          </a:p>
          <a:p>
            <a:pPr marL="0" indent="0">
              <a:buNone/>
            </a:pPr>
            <a:endParaRPr lang="en-US" sz="2667" dirty="0"/>
          </a:p>
          <a:p>
            <a:pPr marL="0" indent="0">
              <a:buNone/>
            </a:pPr>
            <a:r>
              <a:rPr lang="en-US" sz="2667" dirty="0"/>
              <a:t>2008 Legislation Negotiated and Drafted</a:t>
            </a:r>
          </a:p>
          <a:p>
            <a:pPr marL="0" indent="0">
              <a:buNone/>
            </a:pPr>
            <a:endParaRPr lang="en-US" sz="2667" dirty="0"/>
          </a:p>
          <a:p>
            <a:pPr marL="0" indent="0">
              <a:buNone/>
            </a:pPr>
            <a:r>
              <a:rPr lang="en-US" sz="2667" dirty="0"/>
              <a:t>“If you are not at the table. . .you’re on the menu”</a:t>
            </a:r>
          </a:p>
          <a:p>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2066355A-084C-D24E-9AD2-7E4FC41EA627}" type="slidenum">
              <a:rPr lang="en-US" smtClean="0"/>
              <a:pPr/>
              <a:t>22</a:t>
            </a:fld>
            <a:endParaRPr lang="en-US" dirty="0"/>
          </a:p>
        </p:txBody>
      </p:sp>
    </p:spTree>
    <p:extLst>
      <p:ext uri="{BB962C8B-B14F-4D97-AF65-F5344CB8AC3E}">
        <p14:creationId xmlns:p14="http://schemas.microsoft.com/office/powerpoint/2010/main" val="2652117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979504"/>
            <a:ext cx="12192000" cy="1883244"/>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cstate="screen">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45" t="27100" r="145" b="35772"/>
          <a:stretch/>
        </p:blipFill>
        <p:spPr>
          <a:xfrm>
            <a:off x="0" y="4979504"/>
            <a:ext cx="12192000" cy="1883244"/>
          </a:xfrm>
          <a:prstGeom prst="rect">
            <a:avLst/>
          </a:prstGeom>
        </p:spPr>
      </p:pic>
      <p:sp>
        <p:nvSpPr>
          <p:cNvPr id="3" name="Title 1"/>
          <p:cNvSpPr txBox="1">
            <a:spLocks/>
          </p:cNvSpPr>
          <p:nvPr/>
        </p:nvSpPr>
        <p:spPr>
          <a:xfrm>
            <a:off x="1981200" y="1495535"/>
            <a:ext cx="8229600" cy="126961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5DAA"/>
              </a:solidFill>
              <a:effectLst/>
              <a:uLnTx/>
              <a:uFillTx/>
              <a:latin typeface="Century Gothic" charset="0"/>
              <a:ea typeface="Century Gothic" charset="0"/>
              <a:cs typeface="Century Gothic" charset="0"/>
            </a:endParaRPr>
          </a:p>
        </p:txBody>
      </p:sp>
      <p:cxnSp>
        <p:nvCxnSpPr>
          <p:cNvPr id="12" name="Straight Connector 11"/>
          <p:cNvCxnSpPr/>
          <p:nvPr/>
        </p:nvCxnSpPr>
        <p:spPr>
          <a:xfrm>
            <a:off x="4148667" y="6429170"/>
            <a:ext cx="69003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stretch>
            <a:fillRect/>
          </a:stretch>
        </p:blipFill>
        <p:spPr>
          <a:xfrm>
            <a:off x="11415870" y="6195543"/>
            <a:ext cx="470204" cy="47020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962" y="2366752"/>
            <a:ext cx="2847975" cy="2524125"/>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9175" y="2225644"/>
            <a:ext cx="2162175" cy="260032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4703" y="2301844"/>
            <a:ext cx="3067050" cy="2466975"/>
          </a:xfrm>
          <a:prstGeom prst="rect">
            <a:avLst/>
          </a:prstGeom>
        </p:spPr>
      </p:pic>
      <p:sp>
        <p:nvSpPr>
          <p:cNvPr id="4" name="TextBox 3"/>
          <p:cNvSpPr txBox="1"/>
          <p:nvPr/>
        </p:nvSpPr>
        <p:spPr>
          <a:xfrm>
            <a:off x="2395744" y="485149"/>
            <a:ext cx="6858000" cy="584775"/>
          </a:xfrm>
          <a:prstGeom prst="rect">
            <a:avLst/>
          </a:prstGeom>
          <a:noFill/>
        </p:spPr>
        <p:txBody>
          <a:bodyPr wrap="square" rtlCol="0">
            <a:spAutoFit/>
          </a:bodyPr>
          <a:lstStyle/>
          <a:p>
            <a:pPr algn="ctr">
              <a:spcBef>
                <a:spcPct val="0"/>
              </a:spcBef>
              <a:defRPr/>
            </a:pPr>
            <a:r>
              <a:rPr lang="en-US" sz="3200" b="1" dirty="0">
                <a:solidFill>
                  <a:srgbClr val="005DAA"/>
                </a:solidFill>
                <a:latin typeface="Century Gothic" charset="0"/>
                <a:ea typeface="Century Gothic" charset="0"/>
                <a:cs typeface="Century Gothic" charset="0"/>
              </a:rPr>
              <a:t>Follow-Up Questions</a:t>
            </a:r>
          </a:p>
        </p:txBody>
      </p:sp>
      <p:sp>
        <p:nvSpPr>
          <p:cNvPr id="6" name="Slide Number Placeholder 5"/>
          <p:cNvSpPr>
            <a:spLocks noGrp="1"/>
          </p:cNvSpPr>
          <p:nvPr>
            <p:ph type="sldNum" sz="quarter" idx="12"/>
          </p:nvPr>
        </p:nvSpPr>
        <p:spPr/>
        <p:txBody>
          <a:bodyPr/>
          <a:lstStyle/>
          <a:p>
            <a:fld id="{078C4293-F83A-4717-ACD5-2FA971E3EAAF}" type="slidenum">
              <a:rPr lang="en-US" smtClean="0"/>
              <a:t>23</a:t>
            </a:fld>
            <a:endParaRPr lang="en-US"/>
          </a:p>
        </p:txBody>
      </p:sp>
    </p:spTree>
    <p:extLst>
      <p:ext uri="{BB962C8B-B14F-4D97-AF65-F5344CB8AC3E}">
        <p14:creationId xmlns:p14="http://schemas.microsoft.com/office/powerpoint/2010/main" val="1507852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0105" r="4742" b="24016"/>
          <a:stretch/>
        </p:blipFill>
        <p:spPr>
          <a:xfrm>
            <a:off x="0" y="0"/>
            <a:ext cx="12192001" cy="6858000"/>
          </a:xfrm>
          <a:prstGeom prst="rect">
            <a:avLst/>
          </a:prstGeom>
        </p:spPr>
      </p:pic>
      <p:sp>
        <p:nvSpPr>
          <p:cNvPr id="4" name="TextBox 3"/>
          <p:cNvSpPr txBox="1"/>
          <p:nvPr/>
        </p:nvSpPr>
        <p:spPr>
          <a:xfrm>
            <a:off x="1510748" y="1838738"/>
            <a:ext cx="85774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n-ea"/>
                <a:cs typeface="+mn-cs"/>
              </a:rPr>
              <a:t>Summary: What are</a:t>
            </a:r>
            <a:r>
              <a:rPr kumimoji="0" lang="en-US" sz="4000" b="1" i="0" u="none" strike="noStrike" kern="1200" cap="none" spc="0" normalizeH="0" noProof="0" dirty="0" smtClean="0">
                <a:ln>
                  <a:noFill/>
                </a:ln>
                <a:solidFill>
                  <a:prstClr val="white"/>
                </a:solidFill>
                <a:effectLst/>
                <a:uLnTx/>
                <a:uFillTx/>
                <a:latin typeface="Calibri" panose="020F0502020204030204"/>
                <a:ea typeface="+mn-ea"/>
                <a:cs typeface="+mn-cs"/>
              </a:rPr>
              <a:t> </a:t>
            </a:r>
            <a:r>
              <a:rPr lang="en-US" sz="4000" b="1" dirty="0">
                <a:solidFill>
                  <a:prstClr val="white"/>
                </a:solidFill>
                <a:latin typeface="Calibri" panose="020F0502020204030204"/>
              </a:rPr>
              <a:t>y</a:t>
            </a:r>
            <a:r>
              <a:rPr kumimoji="0" lang="en-US" sz="4000" b="1" i="0" u="none" strike="noStrike" kern="1200" cap="none" spc="0" normalizeH="0" noProof="0" dirty="0" smtClean="0">
                <a:ln>
                  <a:noFill/>
                </a:ln>
                <a:solidFill>
                  <a:prstClr val="white"/>
                </a:solidFill>
                <a:effectLst/>
                <a:uLnTx/>
                <a:uFillTx/>
                <a:latin typeface="Calibri" panose="020F0502020204030204"/>
                <a:ea typeface="+mn-ea"/>
                <a:cs typeface="+mn-cs"/>
              </a:rPr>
              <a:t>our </a:t>
            </a:r>
            <a:r>
              <a:rPr lang="en-US" sz="4000" b="1" dirty="0">
                <a:solidFill>
                  <a:prstClr val="white"/>
                </a:solidFill>
                <a:latin typeface="Calibri" panose="020F0502020204030204"/>
              </a:rPr>
              <a:t>k</a:t>
            </a:r>
            <a:r>
              <a:rPr kumimoji="0" lang="en-US" sz="4000" b="1" i="0" u="none" strike="noStrike" kern="1200" cap="none" spc="0" normalizeH="0" noProof="0" dirty="0" err="1" smtClean="0">
                <a:ln>
                  <a:noFill/>
                </a:ln>
                <a:solidFill>
                  <a:prstClr val="white"/>
                </a:solidFill>
                <a:effectLst/>
                <a:uLnTx/>
                <a:uFillTx/>
                <a:latin typeface="Calibri" panose="020F0502020204030204"/>
                <a:ea typeface="+mn-ea"/>
                <a:cs typeface="+mn-cs"/>
              </a:rPr>
              <a:t>ey</a:t>
            </a:r>
            <a:r>
              <a:rPr kumimoji="0" lang="en-US" sz="4000" b="1" i="0" u="none" strike="noStrike" kern="1200" cap="none" spc="0" normalizeH="0" noProof="0" dirty="0" smtClean="0">
                <a:ln>
                  <a:noFill/>
                </a:ln>
                <a:solidFill>
                  <a:prstClr val="white"/>
                </a:solidFill>
                <a:effectLst/>
                <a:uLnTx/>
                <a:uFillTx/>
                <a:latin typeface="Calibri" panose="020F0502020204030204"/>
                <a:ea typeface="+mn-ea"/>
                <a:cs typeface="+mn-cs"/>
              </a:rPr>
              <a:t> takeaways for lobbying </a:t>
            </a:r>
            <a:r>
              <a:rPr lang="en-US" sz="4000" b="1" dirty="0">
                <a:solidFill>
                  <a:prstClr val="white"/>
                </a:solidFill>
                <a:latin typeface="Calibri" panose="020F0502020204030204"/>
              </a:rPr>
              <a:t>s</a:t>
            </a:r>
            <a:r>
              <a:rPr kumimoji="0" lang="en-US" sz="4000" b="1" i="0" u="none" strike="noStrike" kern="1200" cap="none" spc="0" normalizeH="0" noProof="0" dirty="0" err="1" smtClean="0">
                <a:ln>
                  <a:noFill/>
                </a:ln>
                <a:solidFill>
                  <a:prstClr val="white"/>
                </a:solidFill>
                <a:effectLst/>
                <a:uLnTx/>
                <a:uFillTx/>
                <a:latin typeface="Calibri" panose="020F0502020204030204"/>
                <a:ea typeface="+mn-ea"/>
                <a:cs typeface="+mn-cs"/>
              </a:rPr>
              <a:t>uccess</a:t>
            </a:r>
            <a:r>
              <a:rPr kumimoji="0" lang="en-US" sz="4000" b="1" i="0" u="none" strike="noStrike" kern="1200" cap="none" spc="0" normalizeH="0" noProof="0" dirty="0" smtClean="0">
                <a:ln>
                  <a:noFill/>
                </a:ln>
                <a:solidFill>
                  <a:prstClr val="white"/>
                </a:solidFill>
                <a:effectLst/>
                <a:uLnTx/>
                <a:uFillTx/>
                <a:latin typeface="Calibri" panose="020F0502020204030204"/>
                <a:ea typeface="+mn-ea"/>
                <a:cs typeface="+mn-cs"/>
              </a:rPr>
              <a:t> during an election </a:t>
            </a:r>
            <a:r>
              <a:rPr lang="en-US" sz="4000" b="1" dirty="0">
                <a:solidFill>
                  <a:prstClr val="white"/>
                </a:solidFill>
                <a:latin typeface="Calibri" panose="020F0502020204030204"/>
              </a:rPr>
              <a:t>y</a:t>
            </a:r>
            <a:r>
              <a:rPr kumimoji="0" lang="en-US" sz="4000" b="1" i="0" u="none" strike="noStrike" kern="1200" cap="none" spc="0" normalizeH="0" noProof="0" dirty="0" smtClean="0">
                <a:ln>
                  <a:noFill/>
                </a:ln>
                <a:solidFill>
                  <a:prstClr val="white"/>
                </a:solidFill>
                <a:effectLst/>
                <a:uLnTx/>
                <a:uFillTx/>
                <a:latin typeface="Calibri" panose="020F0502020204030204"/>
                <a:ea typeface="+mn-ea"/>
                <a:cs typeface="+mn-cs"/>
              </a:rPr>
              <a:t>ear?</a:t>
            </a:r>
            <a:endParaRPr kumimoji="0" lang="en-US" sz="40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fld id="{BE0C973B-751A-48AA-AEF6-70888613AA96}"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907733417"/>
      </p:ext>
    </p:extLst>
  </p:cSld>
  <p:clrMapOvr>
    <a:masterClrMapping/>
  </p:clrMapOvr>
  <mc:AlternateContent xmlns:mc="http://schemas.openxmlformats.org/markup-compatibility/2006" xmlns:p14="http://schemas.microsoft.com/office/powerpoint/2010/main">
    <mc:Choice Requires="p14">
      <p:transition spd="slow" p14:dur="2000" advTm="24038"/>
    </mc:Choice>
    <mc:Fallback xmlns="">
      <p:transition spd="slow" advTm="2403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979504"/>
            <a:ext cx="12192000" cy="1883244"/>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cstate="screen">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45" t="27100" r="145" b="35772"/>
          <a:stretch/>
        </p:blipFill>
        <p:spPr>
          <a:xfrm>
            <a:off x="0" y="4979504"/>
            <a:ext cx="12192000" cy="1883244"/>
          </a:xfrm>
          <a:prstGeom prst="rect">
            <a:avLst/>
          </a:prstGeom>
        </p:spPr>
      </p:pic>
      <p:sp>
        <p:nvSpPr>
          <p:cNvPr id="3" name="Title 1"/>
          <p:cNvSpPr txBox="1">
            <a:spLocks/>
          </p:cNvSpPr>
          <p:nvPr/>
        </p:nvSpPr>
        <p:spPr>
          <a:xfrm>
            <a:off x="1981200" y="1495535"/>
            <a:ext cx="8229600" cy="126961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5DAA"/>
              </a:solidFill>
              <a:effectLst/>
              <a:uLnTx/>
              <a:uFillTx/>
              <a:latin typeface="Century Gothic" charset="0"/>
              <a:ea typeface="Century Gothic" charset="0"/>
              <a:cs typeface="Century Gothic" charset="0"/>
            </a:endParaRPr>
          </a:p>
        </p:txBody>
      </p:sp>
      <p:cxnSp>
        <p:nvCxnSpPr>
          <p:cNvPr id="12" name="Straight Connector 11"/>
          <p:cNvCxnSpPr/>
          <p:nvPr/>
        </p:nvCxnSpPr>
        <p:spPr>
          <a:xfrm>
            <a:off x="4148667" y="6429170"/>
            <a:ext cx="69003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stretch>
            <a:fillRect/>
          </a:stretch>
        </p:blipFill>
        <p:spPr>
          <a:xfrm>
            <a:off x="11415870" y="6195543"/>
            <a:ext cx="470204" cy="470204"/>
          </a:xfrm>
          <a:prstGeom prst="rect">
            <a:avLst/>
          </a:prstGeom>
        </p:spPr>
      </p:pic>
      <p:sp>
        <p:nvSpPr>
          <p:cNvPr id="4" name="Slide Number Placeholder 3"/>
          <p:cNvSpPr>
            <a:spLocks noGrp="1"/>
          </p:cNvSpPr>
          <p:nvPr>
            <p:ph type="sldNum" sz="quarter" idx="12"/>
          </p:nvPr>
        </p:nvSpPr>
        <p:spPr/>
        <p:txBody>
          <a:bodyPr/>
          <a:lstStyle/>
          <a:p>
            <a:fld id="{BE0C973B-751A-48AA-AEF6-70888613AA96}"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7936548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Lobbying Contact?</a:t>
            </a:r>
          </a:p>
        </p:txBody>
      </p:sp>
      <p:sp>
        <p:nvSpPr>
          <p:cNvPr id="3" name="Content Placeholder 2"/>
          <p:cNvSpPr>
            <a:spLocks noGrp="1"/>
          </p:cNvSpPr>
          <p:nvPr>
            <p:ph idx="1"/>
          </p:nvPr>
        </p:nvSpPr>
        <p:spPr/>
        <p:txBody>
          <a:bodyPr/>
          <a:lstStyle/>
          <a:p>
            <a:r>
              <a:rPr lang="en-US" sz="2400" dirty="0"/>
              <a:t>For registration to be triggered under the LDA, an individual must  make two or more lobbying contacts within </a:t>
            </a:r>
            <a:r>
              <a:rPr lang="en-US" sz="2400" b="1" u="sng" dirty="0"/>
              <a:t>any time period</a:t>
            </a:r>
            <a:r>
              <a:rPr lang="en-US" sz="2400" dirty="0"/>
              <a:t>.  </a:t>
            </a:r>
          </a:p>
          <a:p>
            <a:r>
              <a:rPr lang="en-US" sz="2400" dirty="0"/>
              <a:t>The LDA defines a lobbying contact as a </a:t>
            </a:r>
            <a:r>
              <a:rPr lang="en-US" sz="2400" b="1" i="1" dirty="0"/>
              <a:t>covered communication </a:t>
            </a:r>
            <a:r>
              <a:rPr lang="en-US" sz="2400" dirty="0"/>
              <a:t>made to a </a:t>
            </a:r>
            <a:r>
              <a:rPr lang="en-US" sz="2400" b="1" i="1" dirty="0"/>
              <a:t>covered official </a:t>
            </a:r>
            <a:r>
              <a:rPr lang="en-US" sz="2400" dirty="0"/>
              <a:t>on behalf of a client regarding a </a:t>
            </a:r>
            <a:r>
              <a:rPr lang="en-US" sz="2400" b="1" i="1" dirty="0"/>
              <a:t>covered topic</a:t>
            </a:r>
            <a:r>
              <a:rPr lang="en-US" sz="2400" dirty="0"/>
              <a:t>.  A covered communication includes any communication made in-person or via any form of media (including e-mail).  </a:t>
            </a:r>
          </a:p>
          <a:p>
            <a:r>
              <a:rPr lang="en-US" sz="2400" dirty="0"/>
              <a:t>The LDA’s definition of a lobbying contact is very expansive and would encompass discussions related to public policy, regardless of whether specific legislation is mentioned.  </a:t>
            </a:r>
          </a:p>
          <a:p>
            <a:r>
              <a:rPr lang="en-US" sz="2400" dirty="0"/>
              <a:t>There are 19 exceptions to the definition of “lobbying contact.”</a:t>
            </a:r>
          </a:p>
          <a:p>
            <a:endParaRPr lang="en-US" dirty="0"/>
          </a:p>
        </p:txBody>
      </p:sp>
      <p:sp>
        <p:nvSpPr>
          <p:cNvPr id="4" name="Slide Number Placeholder 3"/>
          <p:cNvSpPr>
            <a:spLocks noGrp="1"/>
          </p:cNvSpPr>
          <p:nvPr>
            <p:ph type="sldNum" sz="quarter" idx="4"/>
          </p:nvPr>
        </p:nvSpPr>
        <p:spPr/>
        <p:txBody>
          <a:bodyPr/>
          <a:lstStyle/>
          <a:p>
            <a:pPr defTabSz="1219170"/>
            <a:fld id="{2066355A-084C-D24E-9AD2-7E4FC41EA627}" type="slidenum">
              <a:rPr lang="en-US">
                <a:solidFill>
                  <a:prstClr val="black"/>
                </a:solidFill>
              </a:rPr>
              <a:pPr defTabSz="1219170"/>
              <a:t>26</a:t>
            </a:fld>
            <a:endParaRPr lang="en-US" dirty="0">
              <a:solidFill>
                <a:prstClr val="black"/>
              </a:solidFill>
            </a:endParaRPr>
          </a:p>
        </p:txBody>
      </p:sp>
    </p:spTree>
    <p:extLst>
      <p:ext uri="{BB962C8B-B14F-4D97-AF65-F5344CB8AC3E}">
        <p14:creationId xmlns:p14="http://schemas.microsoft.com/office/powerpoint/2010/main" val="4186637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6869-279A-4939-91C2-83DC9B13587B}"/>
              </a:ext>
            </a:extLst>
          </p:cNvPr>
          <p:cNvSpPr>
            <a:spLocks noGrp="1"/>
          </p:cNvSpPr>
          <p:nvPr>
            <p:ph type="title"/>
          </p:nvPr>
        </p:nvSpPr>
        <p:spPr/>
        <p:txBody>
          <a:bodyPr/>
          <a:lstStyle/>
          <a:p>
            <a:r>
              <a:rPr lang="en-US" dirty="0"/>
              <a:t>Lobbying Contact - Exceptions</a:t>
            </a:r>
          </a:p>
        </p:txBody>
      </p:sp>
      <p:sp>
        <p:nvSpPr>
          <p:cNvPr id="3" name="Content Placeholder 2">
            <a:extLst>
              <a:ext uri="{FF2B5EF4-FFF2-40B4-BE49-F238E27FC236}">
                <a16:creationId xmlns:a16="http://schemas.microsoft.com/office/drawing/2014/main" id="{B9999862-319C-48AE-84CF-7043870437A7}"/>
              </a:ext>
            </a:extLst>
          </p:cNvPr>
          <p:cNvSpPr>
            <a:spLocks noGrp="1"/>
          </p:cNvSpPr>
          <p:nvPr>
            <p:ph idx="1"/>
          </p:nvPr>
        </p:nvSpPr>
        <p:spPr/>
        <p:txBody>
          <a:bodyPr>
            <a:normAutofit fontScale="92500" lnSpcReduction="20000"/>
          </a:bodyPr>
          <a:lstStyle/>
          <a:p>
            <a:r>
              <a:rPr lang="en-US" sz="2933" dirty="0"/>
              <a:t>There are 19 exceptions to what qualifies as a lobbying contact, among them:</a:t>
            </a:r>
          </a:p>
          <a:p>
            <a:pPr lvl="1"/>
            <a:r>
              <a:rPr lang="en-US" sz="2667" dirty="0"/>
              <a:t>an administrative request without an attempt to influence; </a:t>
            </a:r>
          </a:p>
          <a:p>
            <a:pPr lvl="1"/>
            <a:r>
              <a:rPr lang="en-US" sz="2667" dirty="0"/>
              <a:t>testimony or a submission to be included in the public record of a hearing;</a:t>
            </a:r>
          </a:p>
          <a:p>
            <a:pPr lvl="1"/>
            <a:r>
              <a:rPr lang="en-US" sz="2667" dirty="0"/>
              <a:t>information provided in writing in response to an oral or written request by a covered official for specific information;</a:t>
            </a:r>
          </a:p>
          <a:p>
            <a:pPr lvl="1"/>
            <a:r>
              <a:rPr lang="en-US" sz="2667" dirty="0"/>
              <a:t>required under law via subpoena; and</a:t>
            </a:r>
          </a:p>
          <a:p>
            <a:pPr lvl="1"/>
            <a:r>
              <a:rPr lang="en-US" sz="2667" dirty="0"/>
              <a:t>a filing or proceeding that the Government is specifically required by statute or regulation to maintain or conduct on a confidential basis, if that agency is charged with responsibility for such proceeding, inquiry, investigation, or filing.</a:t>
            </a:r>
          </a:p>
          <a:p>
            <a:endParaRPr lang="en-US" dirty="0"/>
          </a:p>
        </p:txBody>
      </p:sp>
      <p:sp>
        <p:nvSpPr>
          <p:cNvPr id="4" name="Slide Number Placeholder 3">
            <a:extLst>
              <a:ext uri="{FF2B5EF4-FFF2-40B4-BE49-F238E27FC236}">
                <a16:creationId xmlns:a16="http://schemas.microsoft.com/office/drawing/2014/main" id="{E30B59C1-6C37-4CDF-B8E1-886C0C72613F}"/>
              </a:ext>
            </a:extLst>
          </p:cNvPr>
          <p:cNvSpPr>
            <a:spLocks noGrp="1"/>
          </p:cNvSpPr>
          <p:nvPr>
            <p:ph type="sldNum" sz="quarter" idx="4"/>
          </p:nvPr>
        </p:nvSpPr>
        <p:spPr/>
        <p:txBody>
          <a:bodyPr/>
          <a:lstStyle/>
          <a:p>
            <a:pPr defTabSz="1219170"/>
            <a:fld id="{2066355A-084C-D24E-9AD2-7E4FC41EA627}" type="slidenum">
              <a:rPr lang="en-US">
                <a:solidFill>
                  <a:prstClr val="black"/>
                </a:solidFill>
              </a:rPr>
              <a:pPr defTabSz="1219170"/>
              <a:t>27</a:t>
            </a:fld>
            <a:endParaRPr lang="en-US" dirty="0">
              <a:solidFill>
                <a:prstClr val="black"/>
              </a:solidFill>
            </a:endParaRPr>
          </a:p>
        </p:txBody>
      </p:sp>
    </p:spTree>
    <p:extLst>
      <p:ext uri="{BB962C8B-B14F-4D97-AF65-F5344CB8AC3E}">
        <p14:creationId xmlns:p14="http://schemas.microsoft.com/office/powerpoint/2010/main" val="2355354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9A2E-38C9-40A9-833B-0DE16E38337D}"/>
              </a:ext>
            </a:extLst>
          </p:cNvPr>
          <p:cNvSpPr>
            <a:spLocks noGrp="1"/>
          </p:cNvSpPr>
          <p:nvPr>
            <p:ph type="title"/>
          </p:nvPr>
        </p:nvSpPr>
        <p:spPr/>
        <p:txBody>
          <a:bodyPr/>
          <a:lstStyle/>
          <a:p>
            <a:r>
              <a:rPr lang="en-US" dirty="0"/>
              <a:t>Who is a Covered Official?</a:t>
            </a:r>
          </a:p>
        </p:txBody>
      </p:sp>
      <p:sp>
        <p:nvSpPr>
          <p:cNvPr id="3" name="Content Placeholder 2">
            <a:extLst>
              <a:ext uri="{FF2B5EF4-FFF2-40B4-BE49-F238E27FC236}">
                <a16:creationId xmlns:a16="http://schemas.microsoft.com/office/drawing/2014/main" id="{B75492E8-2847-4CED-9459-9E5EA4CF8EB7}"/>
              </a:ext>
            </a:extLst>
          </p:cNvPr>
          <p:cNvSpPr>
            <a:spLocks noGrp="1"/>
          </p:cNvSpPr>
          <p:nvPr>
            <p:ph idx="1"/>
          </p:nvPr>
        </p:nvSpPr>
        <p:spPr/>
        <p:txBody>
          <a:bodyPr/>
          <a:lstStyle/>
          <a:p>
            <a:r>
              <a:rPr lang="en-US" sz="2400" dirty="0"/>
              <a:t>A covered official is defined under the LDA to include those selected from a delineated group of executive and legislative branch officials and employees. </a:t>
            </a:r>
          </a:p>
          <a:p>
            <a:pPr marL="0" indent="0">
              <a:buNone/>
            </a:pPr>
            <a:endParaRPr lang="en-US" sz="2400" dirty="0"/>
          </a:p>
          <a:p>
            <a:r>
              <a:rPr lang="en-US" sz="2400" dirty="0"/>
              <a:t>All Members of Congress and their staffs are covered.</a:t>
            </a:r>
          </a:p>
          <a:p>
            <a:pPr marL="0" indent="0">
              <a:buNone/>
            </a:pPr>
            <a:endParaRPr lang="en-US" sz="2400" dirty="0"/>
          </a:p>
          <a:p>
            <a:r>
              <a:rPr lang="en-US" sz="2400" dirty="0"/>
              <a:t>There is a specific list of who qualifies as a covered official in the executive branch.</a:t>
            </a:r>
          </a:p>
          <a:p>
            <a:endParaRPr lang="en-US" dirty="0"/>
          </a:p>
        </p:txBody>
      </p:sp>
      <p:sp>
        <p:nvSpPr>
          <p:cNvPr id="4" name="Slide Number Placeholder 3">
            <a:extLst>
              <a:ext uri="{FF2B5EF4-FFF2-40B4-BE49-F238E27FC236}">
                <a16:creationId xmlns:a16="http://schemas.microsoft.com/office/drawing/2014/main" id="{0B805545-8F9C-435D-A30B-C02F334A78A9}"/>
              </a:ext>
            </a:extLst>
          </p:cNvPr>
          <p:cNvSpPr>
            <a:spLocks noGrp="1"/>
          </p:cNvSpPr>
          <p:nvPr>
            <p:ph type="sldNum" sz="quarter" idx="4"/>
          </p:nvPr>
        </p:nvSpPr>
        <p:spPr/>
        <p:txBody>
          <a:bodyPr/>
          <a:lstStyle/>
          <a:p>
            <a:pPr defTabSz="1219170"/>
            <a:fld id="{2066355A-084C-D24E-9AD2-7E4FC41EA627}" type="slidenum">
              <a:rPr lang="en-US">
                <a:solidFill>
                  <a:prstClr val="black"/>
                </a:solidFill>
              </a:rPr>
              <a:pPr defTabSz="1219170"/>
              <a:t>28</a:t>
            </a:fld>
            <a:endParaRPr lang="en-US" dirty="0">
              <a:solidFill>
                <a:prstClr val="black"/>
              </a:solidFill>
            </a:endParaRPr>
          </a:p>
        </p:txBody>
      </p:sp>
    </p:spTree>
    <p:extLst>
      <p:ext uri="{BB962C8B-B14F-4D97-AF65-F5344CB8AC3E}">
        <p14:creationId xmlns:p14="http://schemas.microsoft.com/office/powerpoint/2010/main" val="4050096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Lobbying Activities?</a:t>
            </a:r>
          </a:p>
        </p:txBody>
      </p:sp>
      <p:sp>
        <p:nvSpPr>
          <p:cNvPr id="3" name="Content Placeholder 2"/>
          <p:cNvSpPr>
            <a:spLocks noGrp="1"/>
          </p:cNvSpPr>
          <p:nvPr>
            <p:ph idx="1"/>
          </p:nvPr>
        </p:nvSpPr>
        <p:spPr/>
        <p:txBody>
          <a:bodyPr>
            <a:normAutofit fontScale="92500" lnSpcReduction="20000"/>
          </a:bodyPr>
          <a:lstStyle/>
          <a:p>
            <a:r>
              <a:rPr lang="en-US" dirty="0"/>
              <a:t>For registration to be triggered under the LDA, an individual must conduct lobbying activities that amount to 20 percent or more of the time that the individual spends on services </a:t>
            </a:r>
            <a:r>
              <a:rPr lang="en-US" b="1" u="sng" dirty="0"/>
              <a:t>over a three-month period</a:t>
            </a:r>
            <a:r>
              <a:rPr lang="en-US" b="1" dirty="0"/>
              <a:t> </a:t>
            </a:r>
            <a:r>
              <a:rPr lang="en-US" dirty="0"/>
              <a:t>(i.e., a calendar quarter).   </a:t>
            </a:r>
            <a:endParaRPr lang="en-US" sz="1333" dirty="0"/>
          </a:p>
          <a:p>
            <a:r>
              <a:rPr lang="en-US" dirty="0"/>
              <a:t>The LDA defines lobbying activities as:</a:t>
            </a:r>
          </a:p>
          <a:p>
            <a:pPr lvl="1"/>
            <a:r>
              <a:rPr lang="en-US" i="1" dirty="0"/>
              <a:t>“Lobbying contacts and any efforts in support of such contacts, including preparation or planning activities, research and other background work that is intended, at the time of its preparation, for use in contacts, and coordination with the lobbying activities of others.” </a:t>
            </a:r>
            <a:endParaRPr lang="en-US" sz="1333" i="1" dirty="0"/>
          </a:p>
          <a:p>
            <a:r>
              <a:rPr lang="en-US" dirty="0"/>
              <a:t>To determine whether a given activity qualifies as a lobbying activity, the LDA Guidance states that: </a:t>
            </a:r>
          </a:p>
          <a:p>
            <a:pPr lvl="1"/>
            <a:r>
              <a:rPr lang="en-US" i="1" dirty="0"/>
              <a:t>“Generally, if work such as reporting or monitoring occurs at a time when future lobbying contacts are contemplated, such reporting and monitoring should be considered as a part of planning or coordinating lobbying contacts, and therefore included as ‘lobbying activity.’”</a:t>
            </a:r>
          </a:p>
          <a:p>
            <a:r>
              <a:rPr lang="en-US" dirty="0"/>
              <a:t>Accurate calculations of lobbying activities are important to help determine lobbying expenses, which are reported quarterly.  </a:t>
            </a:r>
          </a:p>
          <a:p>
            <a:endParaRPr lang="en-US" dirty="0"/>
          </a:p>
        </p:txBody>
      </p:sp>
      <p:sp>
        <p:nvSpPr>
          <p:cNvPr id="4" name="Slide Number Placeholder 3"/>
          <p:cNvSpPr>
            <a:spLocks noGrp="1"/>
          </p:cNvSpPr>
          <p:nvPr>
            <p:ph type="sldNum" sz="quarter" idx="4"/>
          </p:nvPr>
        </p:nvSpPr>
        <p:spPr/>
        <p:txBody>
          <a:bodyPr/>
          <a:lstStyle/>
          <a:p>
            <a:pPr defTabSz="1219170"/>
            <a:fld id="{2066355A-084C-D24E-9AD2-7E4FC41EA627}" type="slidenum">
              <a:rPr lang="en-US">
                <a:solidFill>
                  <a:prstClr val="black"/>
                </a:solidFill>
              </a:rPr>
              <a:pPr defTabSz="1219170"/>
              <a:t>29</a:t>
            </a:fld>
            <a:endParaRPr lang="en-US" dirty="0">
              <a:solidFill>
                <a:prstClr val="black"/>
              </a:solidFill>
            </a:endParaRPr>
          </a:p>
        </p:txBody>
      </p:sp>
    </p:spTree>
    <p:extLst>
      <p:ext uri="{BB962C8B-B14F-4D97-AF65-F5344CB8AC3E}">
        <p14:creationId xmlns:p14="http://schemas.microsoft.com/office/powerpoint/2010/main" val="3903252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848328"/>
            <a:ext cx="12192000" cy="30144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l="145" t="27100" r="145" b="35772"/>
          <a:stretch/>
        </p:blipFill>
        <p:spPr>
          <a:xfrm>
            <a:off x="0" y="3848328"/>
            <a:ext cx="12192000" cy="3014420"/>
          </a:xfrm>
          <a:prstGeom prst="rect">
            <a:avLst/>
          </a:prstGeom>
        </p:spPr>
      </p:pic>
      <p:sp>
        <p:nvSpPr>
          <p:cNvPr id="3" name="Title 1"/>
          <p:cNvSpPr txBox="1">
            <a:spLocks/>
          </p:cNvSpPr>
          <p:nvPr/>
        </p:nvSpPr>
        <p:spPr>
          <a:xfrm>
            <a:off x="1981200" y="1495535"/>
            <a:ext cx="8229600" cy="126961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5DAA"/>
              </a:solidFill>
              <a:effectLst/>
              <a:uLnTx/>
              <a:uFillTx/>
              <a:latin typeface="Century Gothic" charset="0"/>
              <a:ea typeface="Century Gothic" charset="0"/>
              <a:cs typeface="Century Gothic" charset="0"/>
            </a:endParaRPr>
          </a:p>
        </p:txBody>
      </p:sp>
      <p:cxnSp>
        <p:nvCxnSpPr>
          <p:cNvPr id="12" name="Straight Connector 11"/>
          <p:cNvCxnSpPr/>
          <p:nvPr/>
        </p:nvCxnSpPr>
        <p:spPr>
          <a:xfrm>
            <a:off x="4148667" y="6429170"/>
            <a:ext cx="69003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stretch>
            <a:fillRect/>
          </a:stretch>
        </p:blipFill>
        <p:spPr>
          <a:xfrm>
            <a:off x="11415870" y="6195543"/>
            <a:ext cx="470204" cy="470204"/>
          </a:xfrm>
          <a:prstGeom prst="rect">
            <a:avLst/>
          </a:prstGeom>
        </p:spPr>
      </p:pic>
      <p:sp>
        <p:nvSpPr>
          <p:cNvPr id="4" name="Rectangle 3"/>
          <p:cNvSpPr/>
          <p:nvPr/>
        </p:nvSpPr>
        <p:spPr>
          <a:xfrm>
            <a:off x="785507" y="690638"/>
            <a:ext cx="7092399"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DAA"/>
                </a:solidFill>
                <a:effectLst/>
                <a:uLnTx/>
                <a:uFillTx/>
                <a:latin typeface="Century Gothic" charset="0"/>
                <a:ea typeface="Century Gothic" charset="0"/>
                <a:cs typeface="Century Gothic" charset="0"/>
              </a:rPr>
              <a:t>Kelly Memphis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DAA"/>
                </a:solidFill>
                <a:effectLst/>
                <a:uLnTx/>
                <a:uFillTx/>
                <a:latin typeface="Century Gothic" charset="0"/>
                <a:ea typeface="Century Gothic" charset="0"/>
                <a:cs typeface="Century Gothic" charset="0"/>
              </a:rPr>
              <a:t>Government Relations </a:t>
            </a:r>
            <a:r>
              <a:rPr kumimoji="0" lang="en-US" sz="2400" b="1" i="0" u="none" strike="noStrike" kern="1200" cap="none" spc="0" normalizeH="0" baseline="0" noProof="0" dirty="0" smtClean="0">
                <a:ln>
                  <a:noFill/>
                </a:ln>
                <a:solidFill>
                  <a:srgbClr val="005DAA"/>
                </a:solidFill>
                <a:effectLst/>
                <a:uLnTx/>
                <a:uFillTx/>
                <a:latin typeface="Century Gothic" charset="0"/>
                <a:ea typeface="Century Gothic" charset="0"/>
                <a:cs typeface="Century Gothic" charset="0"/>
              </a:rPr>
              <a:t>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5DAA"/>
              </a:solidFill>
              <a:effectLst/>
              <a:uLnTx/>
              <a:uFillTx/>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5"/>
              </a:rPr>
              <a:t>kmemphis@pac.org</a:t>
            </a: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DAA"/>
                </a:solidFill>
                <a:effectLst/>
                <a:uLnTx/>
                <a:uFillTx/>
                <a:latin typeface="Century Gothic" charset="0"/>
                <a:ea typeface="Century Gothic" charset="0"/>
                <a:cs typeface="Century Gothic" charset="0"/>
              </a:rPr>
              <a:t>Twitter: @kelly_memphis</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2032" y="690638"/>
            <a:ext cx="3924152" cy="2616101"/>
          </a:xfrm>
          <a:prstGeom prst="rect">
            <a:avLst/>
          </a:prstGeom>
        </p:spPr>
      </p:pic>
      <p:sp>
        <p:nvSpPr>
          <p:cNvPr id="6" name="Slide Number Placeholder 5"/>
          <p:cNvSpPr>
            <a:spLocks noGrp="1"/>
          </p:cNvSpPr>
          <p:nvPr>
            <p:ph type="sldNum" sz="quarter" idx="12"/>
          </p:nvPr>
        </p:nvSpPr>
        <p:spPr/>
        <p:txBody>
          <a:bodyPr/>
          <a:lstStyle/>
          <a:p>
            <a:fld id="{8B4BE947-9094-D346-A4FF-3F14CBB70DB2}"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40451279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87F8-BBD7-4F4A-BCC4-92A791E9BC03}"/>
              </a:ext>
            </a:extLst>
          </p:cNvPr>
          <p:cNvSpPr>
            <a:spLocks noGrp="1"/>
          </p:cNvSpPr>
          <p:nvPr>
            <p:ph type="title"/>
          </p:nvPr>
        </p:nvSpPr>
        <p:spPr/>
        <p:txBody>
          <a:bodyPr/>
          <a:lstStyle/>
          <a:p>
            <a:r>
              <a:rPr lang="en-US" dirty="0"/>
              <a:t>Lobbying – State &amp; Local</a:t>
            </a:r>
          </a:p>
        </p:txBody>
      </p:sp>
      <p:sp>
        <p:nvSpPr>
          <p:cNvPr id="3" name="Content Placeholder 2">
            <a:extLst>
              <a:ext uri="{FF2B5EF4-FFF2-40B4-BE49-F238E27FC236}">
                <a16:creationId xmlns:a16="http://schemas.microsoft.com/office/drawing/2014/main" id="{AE37C816-F16C-41D7-9428-0844242F7303}"/>
              </a:ext>
            </a:extLst>
          </p:cNvPr>
          <p:cNvSpPr>
            <a:spLocks noGrp="1"/>
          </p:cNvSpPr>
          <p:nvPr>
            <p:ph idx="1"/>
          </p:nvPr>
        </p:nvSpPr>
        <p:spPr/>
        <p:txBody>
          <a:bodyPr/>
          <a:lstStyle/>
          <a:p>
            <a:r>
              <a:rPr lang="en-US" sz="2400" dirty="0"/>
              <a:t>State laws all define lobbying in different ways.</a:t>
            </a:r>
          </a:p>
          <a:p>
            <a:pPr marL="0" indent="0">
              <a:buNone/>
            </a:pPr>
            <a:endParaRPr lang="en-US" sz="2400" dirty="0"/>
          </a:p>
          <a:p>
            <a:r>
              <a:rPr lang="en-US" sz="2400" dirty="0"/>
              <a:t>Most state lobbying laws define lobbying to include grassroots (“indirect”) lobbying.</a:t>
            </a:r>
          </a:p>
          <a:p>
            <a:pPr marL="0" indent="0">
              <a:buNone/>
            </a:pPr>
            <a:endParaRPr lang="en-US" sz="2400" dirty="0"/>
          </a:p>
          <a:p>
            <a:r>
              <a:rPr lang="en-US" sz="2400" dirty="0"/>
              <a:t>Registration requirements vary from state to state.</a:t>
            </a:r>
          </a:p>
          <a:p>
            <a:endParaRPr lang="en-US" dirty="0"/>
          </a:p>
        </p:txBody>
      </p:sp>
      <p:sp>
        <p:nvSpPr>
          <p:cNvPr id="4" name="Slide Number Placeholder 3">
            <a:extLst>
              <a:ext uri="{FF2B5EF4-FFF2-40B4-BE49-F238E27FC236}">
                <a16:creationId xmlns:a16="http://schemas.microsoft.com/office/drawing/2014/main" id="{64AA5AB8-EEFA-4966-9268-D196BA1ADBF4}"/>
              </a:ext>
            </a:extLst>
          </p:cNvPr>
          <p:cNvSpPr>
            <a:spLocks noGrp="1"/>
          </p:cNvSpPr>
          <p:nvPr>
            <p:ph type="sldNum" sz="quarter" idx="4"/>
          </p:nvPr>
        </p:nvSpPr>
        <p:spPr/>
        <p:txBody>
          <a:bodyPr/>
          <a:lstStyle/>
          <a:p>
            <a:pPr defTabSz="1219170"/>
            <a:fld id="{2066355A-084C-D24E-9AD2-7E4FC41EA627}" type="slidenum">
              <a:rPr lang="en-US">
                <a:solidFill>
                  <a:prstClr val="black"/>
                </a:solidFill>
              </a:rPr>
              <a:pPr defTabSz="1219170"/>
              <a:t>30</a:t>
            </a:fld>
            <a:endParaRPr lang="en-US" dirty="0">
              <a:solidFill>
                <a:prstClr val="black"/>
              </a:solidFill>
            </a:endParaRPr>
          </a:p>
        </p:txBody>
      </p:sp>
    </p:spTree>
    <p:extLst>
      <p:ext uri="{BB962C8B-B14F-4D97-AF65-F5344CB8AC3E}">
        <p14:creationId xmlns:p14="http://schemas.microsoft.com/office/powerpoint/2010/main" val="4245625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979504"/>
            <a:ext cx="12192000" cy="1883244"/>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cstate="screen">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45" t="27100" r="145" b="35772"/>
          <a:stretch/>
        </p:blipFill>
        <p:spPr>
          <a:xfrm>
            <a:off x="0" y="4979504"/>
            <a:ext cx="12192000" cy="1883244"/>
          </a:xfrm>
          <a:prstGeom prst="rect">
            <a:avLst/>
          </a:prstGeom>
        </p:spPr>
      </p:pic>
      <p:sp>
        <p:nvSpPr>
          <p:cNvPr id="3" name="Title 1"/>
          <p:cNvSpPr txBox="1">
            <a:spLocks/>
          </p:cNvSpPr>
          <p:nvPr/>
        </p:nvSpPr>
        <p:spPr>
          <a:xfrm>
            <a:off x="1981200" y="1495535"/>
            <a:ext cx="8229600" cy="126961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5DAA"/>
              </a:solidFill>
              <a:effectLst/>
              <a:uLnTx/>
              <a:uFillTx/>
              <a:latin typeface="Century Gothic" charset="0"/>
              <a:ea typeface="Century Gothic" charset="0"/>
              <a:cs typeface="Century Gothic" charset="0"/>
            </a:endParaRPr>
          </a:p>
        </p:txBody>
      </p:sp>
      <p:cxnSp>
        <p:nvCxnSpPr>
          <p:cNvPr id="12" name="Straight Connector 11"/>
          <p:cNvCxnSpPr/>
          <p:nvPr/>
        </p:nvCxnSpPr>
        <p:spPr>
          <a:xfrm>
            <a:off x="4148667" y="6429170"/>
            <a:ext cx="69003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stretch>
            <a:fillRect/>
          </a:stretch>
        </p:blipFill>
        <p:spPr>
          <a:xfrm>
            <a:off x="11415870" y="6195543"/>
            <a:ext cx="470204" cy="47020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015" y="1057067"/>
            <a:ext cx="2847975" cy="2524125"/>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8563" y="1057067"/>
            <a:ext cx="2162175" cy="260032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5312" y="1133265"/>
            <a:ext cx="3067050" cy="2466975"/>
          </a:xfrm>
          <a:prstGeom prst="rect">
            <a:avLst/>
          </a:prstGeom>
        </p:spPr>
      </p:pic>
      <p:sp>
        <p:nvSpPr>
          <p:cNvPr id="4" name="Slide Number Placeholder 3"/>
          <p:cNvSpPr>
            <a:spLocks noGrp="1"/>
          </p:cNvSpPr>
          <p:nvPr>
            <p:ph type="sldNum" sz="quarter" idx="12"/>
          </p:nvPr>
        </p:nvSpPr>
        <p:spPr/>
        <p:txBody>
          <a:bodyPr/>
          <a:lstStyle/>
          <a:p>
            <a:fld id="{078C4293-F83A-4717-ACD5-2FA971E3EAAF}" type="slidenum">
              <a:rPr lang="en-US" smtClean="0"/>
              <a:t>4</a:t>
            </a:fld>
            <a:endParaRPr lang="en-US"/>
          </a:p>
        </p:txBody>
      </p:sp>
    </p:spTree>
    <p:extLst>
      <p:ext uri="{BB962C8B-B14F-4D97-AF65-F5344CB8AC3E}">
        <p14:creationId xmlns:p14="http://schemas.microsoft.com/office/powerpoint/2010/main" val="2999625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4384-B0B6-4CE1-B063-FBCFB00A062C}"/>
              </a:ext>
            </a:extLst>
          </p:cNvPr>
          <p:cNvSpPr>
            <a:spLocks noGrp="1"/>
          </p:cNvSpPr>
          <p:nvPr>
            <p:ph type="title"/>
          </p:nvPr>
        </p:nvSpPr>
        <p:spPr/>
        <p:txBody>
          <a:bodyPr/>
          <a:lstStyle/>
          <a:p>
            <a:r>
              <a:rPr lang="en-US" dirty="0"/>
              <a:t>Darryl Nirenberg</a:t>
            </a:r>
          </a:p>
        </p:txBody>
      </p:sp>
      <p:sp>
        <p:nvSpPr>
          <p:cNvPr id="3" name="Content Placeholder 2">
            <a:extLst>
              <a:ext uri="{FF2B5EF4-FFF2-40B4-BE49-F238E27FC236}">
                <a16:creationId xmlns:a16="http://schemas.microsoft.com/office/drawing/2014/main" id="{C358415F-AEA5-4E87-93E1-5A98FA07CA35}"/>
              </a:ext>
            </a:extLst>
          </p:cNvPr>
          <p:cNvSpPr>
            <a:spLocks noGrp="1"/>
          </p:cNvSpPr>
          <p:nvPr>
            <p:ph idx="1"/>
          </p:nvPr>
        </p:nvSpPr>
        <p:spPr/>
        <p:txBody>
          <a:bodyPr/>
          <a:lstStyle/>
          <a:p>
            <a:r>
              <a:rPr lang="en-US" dirty="0"/>
              <a:t>Partner at Steptoe &amp; Johnson</a:t>
            </a:r>
          </a:p>
          <a:p>
            <a:r>
              <a:rPr lang="en-US" dirty="0"/>
              <a:t>35 Years Experience in Public Policy </a:t>
            </a:r>
          </a:p>
          <a:p>
            <a:r>
              <a:rPr lang="en-US" dirty="0"/>
              <a:t>20 + Years Lawyer/Lobbyist</a:t>
            </a:r>
          </a:p>
          <a:p>
            <a:pPr lvl="1"/>
            <a:r>
              <a:rPr lang="en-US" dirty="0"/>
              <a:t>Practice focused on Consumer Products and Services</a:t>
            </a:r>
          </a:p>
          <a:p>
            <a:r>
              <a:rPr lang="en-US" dirty="0"/>
              <a:t>14 Years – U.S. Senate Staff</a:t>
            </a:r>
          </a:p>
          <a:p>
            <a:pPr lvl="1"/>
            <a:r>
              <a:rPr lang="en-US" dirty="0"/>
              <a:t>Senator Jesse Helms (R-NC)</a:t>
            </a:r>
          </a:p>
          <a:p>
            <a:pPr lvl="1"/>
            <a:r>
              <a:rPr lang="en-US" dirty="0"/>
              <a:t>Senate Foreign Relations Committee</a:t>
            </a:r>
          </a:p>
          <a:p>
            <a:pPr lvl="1"/>
            <a:r>
              <a:rPr lang="en-US" dirty="0"/>
              <a:t>Senate Agriculture Committee</a:t>
            </a:r>
          </a:p>
          <a:p>
            <a:pPr lvl="1"/>
            <a:r>
              <a:rPr lang="en-US" dirty="0"/>
              <a:t>Senator S.I. Hayakawa (R-CA)</a:t>
            </a:r>
          </a:p>
          <a:p>
            <a:pPr lvl="1"/>
            <a:endParaRPr lang="en-US" dirty="0"/>
          </a:p>
          <a:p>
            <a:pPr lvl="1"/>
            <a:endParaRPr lang="en-US" dirty="0"/>
          </a:p>
        </p:txBody>
      </p:sp>
      <p:sp>
        <p:nvSpPr>
          <p:cNvPr id="4" name="Slide Number Placeholder 3"/>
          <p:cNvSpPr>
            <a:spLocks noGrp="1"/>
          </p:cNvSpPr>
          <p:nvPr>
            <p:ph type="sldNum" sz="quarter" idx="4"/>
          </p:nvPr>
        </p:nvSpPr>
        <p:spPr/>
        <p:txBody>
          <a:bodyPr/>
          <a:lstStyle/>
          <a:p>
            <a:fld id="{2066355A-084C-D24E-9AD2-7E4FC41EA627}" type="slidenum">
              <a:rPr lang="en-US" smtClean="0"/>
              <a:pPr/>
              <a:t>5</a:t>
            </a:fld>
            <a:endParaRPr lang="en-US" dirty="0"/>
          </a:p>
        </p:txBody>
      </p:sp>
    </p:spTree>
    <p:extLst>
      <p:ext uri="{BB962C8B-B14F-4D97-AF65-F5344CB8AC3E}">
        <p14:creationId xmlns:p14="http://schemas.microsoft.com/office/powerpoint/2010/main" val="3615439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C575DD-165B-44BC-AA33-432184577E2A}"/>
              </a:ext>
            </a:extLst>
          </p:cNvPr>
          <p:cNvSpPr>
            <a:spLocks noGrp="1"/>
          </p:cNvSpPr>
          <p:nvPr>
            <p:ph type="body" sz="quarter" idx="11"/>
          </p:nvPr>
        </p:nvSpPr>
        <p:spPr>
          <a:xfrm>
            <a:off x="2827311" y="1236898"/>
            <a:ext cx="7044277" cy="5319684"/>
          </a:xfrm>
        </p:spPr>
        <p:txBody>
          <a:bodyPr/>
          <a:lstStyle/>
          <a:p>
            <a:pPr algn="ctr"/>
            <a:endParaRPr lang="en-US" sz="3375" b="1" dirty="0"/>
          </a:p>
          <a:p>
            <a:pPr algn="ctr"/>
            <a:endParaRPr lang="en-US" sz="3375" b="1" dirty="0"/>
          </a:p>
          <a:p>
            <a:endParaRPr lang="en-US" dirty="0"/>
          </a:p>
        </p:txBody>
      </p:sp>
      <p:pic>
        <p:nvPicPr>
          <p:cNvPr id="1030" name="Picture 6" descr="Image result for NBWA">
            <a:extLst>
              <a:ext uri="{FF2B5EF4-FFF2-40B4-BE49-F238E27FC236}">
                <a16:creationId xmlns:a16="http://schemas.microsoft.com/office/drawing/2014/main" id="{6DB8BA8B-D8B4-4FD5-ADAF-C2BC87FE7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4615" y="2447319"/>
            <a:ext cx="1337007" cy="17065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V&amp;E">
            <a:extLst>
              <a:ext uri="{FF2B5EF4-FFF2-40B4-BE49-F238E27FC236}">
                <a16:creationId xmlns:a16="http://schemas.microsoft.com/office/drawing/2014/main" id="{5F783EF8-E004-42E9-92A1-1336AFECC6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0" t="24088" r="2384" b="29870"/>
          <a:stretch/>
        </p:blipFill>
        <p:spPr bwMode="auto">
          <a:xfrm>
            <a:off x="7658695" y="5271407"/>
            <a:ext cx="1966515" cy="950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40" name="Picture 16" descr="Image result for american express logo">
            <a:extLst>
              <a:ext uri="{FF2B5EF4-FFF2-40B4-BE49-F238E27FC236}">
                <a16:creationId xmlns:a16="http://schemas.microsoft.com/office/drawing/2014/main" id="{BC05A5B6-9F5B-43C2-9B86-2ACB9C30A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8882" y="2551032"/>
            <a:ext cx="1504183" cy="1126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42" name="Picture 18" descr="Image result for the white house logo">
            <a:extLst>
              <a:ext uri="{FF2B5EF4-FFF2-40B4-BE49-F238E27FC236}">
                <a16:creationId xmlns:a16="http://schemas.microsoft.com/office/drawing/2014/main" id="{CC2AE240-FB53-491B-AAE5-F571D6213B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894" r="9275"/>
          <a:stretch/>
        </p:blipFill>
        <p:spPr bwMode="auto">
          <a:xfrm>
            <a:off x="3218882" y="4999281"/>
            <a:ext cx="1611346" cy="1222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U.S. Capitol">
            <a:extLst>
              <a:ext uri="{FF2B5EF4-FFF2-40B4-BE49-F238E27FC236}">
                <a16:creationId xmlns:a16="http://schemas.microsoft.com/office/drawing/2014/main" id="{1F5571CE-4472-4F7E-96E6-5B0A858F04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31" t="-2646" r="19436"/>
          <a:stretch/>
        </p:blipFill>
        <p:spPr bwMode="auto">
          <a:xfrm>
            <a:off x="5456916" y="1134765"/>
            <a:ext cx="2043002" cy="171133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B48E8DD-C1ED-4CF3-B0FB-F02C7619E1AA}"/>
              </a:ext>
            </a:extLst>
          </p:cNvPr>
          <p:cNvSpPr/>
          <p:nvPr/>
        </p:nvSpPr>
        <p:spPr>
          <a:xfrm>
            <a:off x="4080963" y="2983474"/>
            <a:ext cx="4765606" cy="2423934"/>
          </a:xfrm>
          <a:prstGeom prst="rect">
            <a:avLst/>
          </a:prstGeom>
          <a:noFill/>
        </p:spPr>
        <p:txBody>
          <a:bodyPr wrap="square" lIns="85725" tIns="42863" rIns="85725" bIns="42863">
            <a:spAutoFit/>
          </a:bodyPr>
          <a:lstStyle/>
          <a:p>
            <a:pPr algn="ctr" defTabSz="453074" fontAlgn="base">
              <a:spcBef>
                <a:spcPct val="0"/>
              </a:spcBef>
              <a:spcAft>
                <a:spcPct val="0"/>
              </a:spcAft>
            </a:pPr>
            <a:r>
              <a:rPr lang="en-US" sz="5063" b="1" dirty="0">
                <a:ln w="12700">
                  <a:solidFill>
                    <a:srgbClr val="0968CE"/>
                  </a:solidFill>
                  <a:prstDash val="solid"/>
                </a:ln>
                <a:pattFill prst="pct50">
                  <a:fgClr>
                    <a:srgbClr val="0968CE"/>
                  </a:fgClr>
                  <a:bgClr>
                    <a:srgbClr val="0968CE">
                      <a:lumMod val="20000"/>
                      <a:lumOff val="80000"/>
                    </a:srgbClr>
                  </a:bgClr>
                </a:pattFill>
                <a:effectLst>
                  <a:outerShdw dist="38100" dir="2640000" algn="bl" rotWithShape="0">
                    <a:srgbClr val="0968CE"/>
                  </a:outerShdw>
                </a:effectLst>
                <a:latin typeface="Arial" charset="0"/>
              </a:rPr>
              <a:t>GOV’T AFFAIRS</a:t>
            </a:r>
          </a:p>
          <a:p>
            <a:pPr algn="ctr" defTabSz="453074" fontAlgn="base">
              <a:spcBef>
                <a:spcPct val="0"/>
              </a:spcBef>
              <a:spcAft>
                <a:spcPct val="0"/>
              </a:spcAft>
            </a:pPr>
            <a:r>
              <a:rPr lang="en-US" sz="5063" b="1" dirty="0">
                <a:ln w="12700">
                  <a:solidFill>
                    <a:srgbClr val="0968CE"/>
                  </a:solidFill>
                  <a:prstDash val="solid"/>
                </a:ln>
                <a:pattFill prst="pct50">
                  <a:fgClr>
                    <a:srgbClr val="0968CE"/>
                  </a:fgClr>
                  <a:bgClr>
                    <a:srgbClr val="0968CE">
                      <a:lumMod val="20000"/>
                      <a:lumOff val="80000"/>
                    </a:srgbClr>
                  </a:bgClr>
                </a:pattFill>
                <a:effectLst>
                  <a:outerShdw dist="38100" dir="2640000" algn="bl" rotWithShape="0">
                    <a:srgbClr val="0968CE"/>
                  </a:outerShdw>
                </a:effectLst>
                <a:latin typeface="Arial" charset="0"/>
              </a:rPr>
              <a:t>TAX</a:t>
            </a:r>
          </a:p>
        </p:txBody>
      </p:sp>
      <p:sp>
        <p:nvSpPr>
          <p:cNvPr id="10" name="Rectangle 9">
            <a:extLst>
              <a:ext uri="{FF2B5EF4-FFF2-40B4-BE49-F238E27FC236}">
                <a16:creationId xmlns:a16="http://schemas.microsoft.com/office/drawing/2014/main" id="{2C1D109A-FC06-4F75-B4BB-D92E4F6756A9}"/>
              </a:ext>
            </a:extLst>
          </p:cNvPr>
          <p:cNvSpPr/>
          <p:nvPr/>
        </p:nvSpPr>
        <p:spPr>
          <a:xfrm>
            <a:off x="4080963" y="199140"/>
            <a:ext cx="4613576" cy="865687"/>
          </a:xfrm>
          <a:prstGeom prst="rect">
            <a:avLst/>
          </a:prstGeom>
          <a:noFill/>
        </p:spPr>
        <p:txBody>
          <a:bodyPr wrap="square" lIns="85725" tIns="42863" rIns="85725" bIns="42863">
            <a:spAutoFit/>
          </a:bodyPr>
          <a:lstStyle/>
          <a:p>
            <a:pPr algn="ctr" defTabSz="453074" fontAlgn="base">
              <a:spcBef>
                <a:spcPct val="0"/>
              </a:spcBef>
              <a:spcAft>
                <a:spcPct val="0"/>
              </a:spcAft>
            </a:pPr>
            <a:r>
              <a:rPr lang="en-US" sz="5063" dirty="0">
                <a:ln w="0"/>
                <a:solidFill>
                  <a:srgbClr val="0968CE"/>
                </a:solidFill>
                <a:effectLst>
                  <a:outerShdw blurRad="38100" dist="25400" dir="5400000" algn="ctr" rotWithShape="0">
                    <a:srgbClr val="6E747A">
                      <a:alpha val="43000"/>
                    </a:srgbClr>
                  </a:outerShdw>
                </a:effectLst>
                <a:latin typeface="Arial" charset="0"/>
              </a:rPr>
              <a:t>Holly Lass</a:t>
            </a:r>
          </a:p>
        </p:txBody>
      </p:sp>
      <p:sp>
        <p:nvSpPr>
          <p:cNvPr id="2" name="Slide Number Placeholder 1"/>
          <p:cNvSpPr>
            <a:spLocks noGrp="1"/>
          </p:cNvSpPr>
          <p:nvPr>
            <p:ph type="sldNum" sz="quarter" idx="10"/>
          </p:nvPr>
        </p:nvSpPr>
        <p:spPr/>
        <p:txBody>
          <a:bodyPr/>
          <a:lstStyle/>
          <a:p>
            <a:pPr>
              <a:defRPr/>
            </a:pPr>
            <a:fld id="{920384AA-0A71-E644-AEED-65CD2253F2C8}" type="slidenum">
              <a:rPr lang="en-US" smtClean="0">
                <a:solidFill>
                  <a:srgbClr val="006AD2"/>
                </a:solidFill>
              </a:rPr>
              <a:pPr>
                <a:defRPr/>
              </a:pPr>
              <a:t>6</a:t>
            </a:fld>
            <a:endParaRPr lang="en-US" dirty="0">
              <a:solidFill>
                <a:srgbClr val="006AD2"/>
              </a:solidFill>
            </a:endParaRPr>
          </a:p>
        </p:txBody>
      </p:sp>
    </p:spTree>
    <p:extLst>
      <p:ext uri="{BB962C8B-B14F-4D97-AF65-F5344CB8AC3E}">
        <p14:creationId xmlns:p14="http://schemas.microsoft.com/office/powerpoint/2010/main" val="1006208421"/>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Nice to Meet You! </a:t>
            </a:r>
            <a:endParaRPr lang="en-US" dirty="0"/>
          </a:p>
        </p:txBody>
      </p:sp>
      <p:pic>
        <p:nvPicPr>
          <p:cNvPr id="5" name="Content Placeholder 4"/>
          <p:cNvPicPr>
            <a:picLocks noGrp="1" noChangeAspect="1"/>
          </p:cNvPicPr>
          <p:nvPr>
            <p:ph idx="1"/>
          </p:nvPr>
        </p:nvPicPr>
        <p:blipFill>
          <a:blip r:embed="rId2"/>
          <a:stretch>
            <a:fillRect/>
          </a:stretch>
        </p:blipFill>
        <p:spPr>
          <a:xfrm>
            <a:off x="6615952" y="3234341"/>
            <a:ext cx="3962400" cy="11525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2752" y="1859780"/>
            <a:ext cx="2026681" cy="1205469"/>
          </a:xfrm>
          <a:prstGeom prst="rect">
            <a:avLst/>
          </a:prstGeom>
        </p:spPr>
      </p:pic>
      <p:pic>
        <p:nvPicPr>
          <p:cNvPr id="6" name="Picture 5"/>
          <p:cNvPicPr>
            <a:picLocks noChangeAspect="1"/>
          </p:cNvPicPr>
          <p:nvPr/>
        </p:nvPicPr>
        <p:blipFill>
          <a:blip r:embed="rId4"/>
          <a:stretch>
            <a:fillRect/>
          </a:stretch>
        </p:blipFill>
        <p:spPr>
          <a:xfrm>
            <a:off x="6737396" y="4638926"/>
            <a:ext cx="3719512" cy="76955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1889804"/>
            <a:ext cx="5626750" cy="3756155"/>
          </a:xfrm>
          <a:prstGeom prst="rect">
            <a:avLst/>
          </a:prstGeom>
        </p:spPr>
      </p:pic>
      <p:sp>
        <p:nvSpPr>
          <p:cNvPr id="3" name="Slide Number Placeholder 2"/>
          <p:cNvSpPr>
            <a:spLocks noGrp="1"/>
          </p:cNvSpPr>
          <p:nvPr>
            <p:ph type="sldNum" sz="quarter" idx="12"/>
          </p:nvPr>
        </p:nvSpPr>
        <p:spPr/>
        <p:txBody>
          <a:bodyPr/>
          <a:lstStyle/>
          <a:p>
            <a:fld id="{8FBF4AAD-130D-4A3F-AE59-E2812A70C02B}" type="slidenum">
              <a:rPr lang="en-US" smtClean="0"/>
              <a:t>7</a:t>
            </a:fld>
            <a:endParaRPr lang="en-US"/>
          </a:p>
        </p:txBody>
      </p:sp>
    </p:spTree>
    <p:extLst>
      <p:ext uri="{BB962C8B-B14F-4D97-AF65-F5344CB8AC3E}">
        <p14:creationId xmlns:p14="http://schemas.microsoft.com/office/powerpoint/2010/main" val="926764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0105" r="4742" b="24016"/>
          <a:stretch/>
        </p:blipFill>
        <p:spPr>
          <a:xfrm>
            <a:off x="0" y="0"/>
            <a:ext cx="12192001" cy="6858000"/>
          </a:xfrm>
          <a:prstGeom prst="rect">
            <a:avLst/>
          </a:prstGeom>
        </p:spPr>
      </p:pic>
      <p:sp>
        <p:nvSpPr>
          <p:cNvPr id="4" name="TextBox 3"/>
          <p:cNvSpPr txBox="1"/>
          <p:nvPr/>
        </p:nvSpPr>
        <p:spPr>
          <a:xfrm>
            <a:off x="2155134" y="1848677"/>
            <a:ext cx="78817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n-ea"/>
                <a:cs typeface="+mn-cs"/>
              </a:rPr>
              <a:t>Landscape </a:t>
            </a:r>
          </a:p>
        </p:txBody>
      </p:sp>
      <p:sp>
        <p:nvSpPr>
          <p:cNvPr id="2" name="Slide Number Placeholder 1"/>
          <p:cNvSpPr>
            <a:spLocks noGrp="1"/>
          </p:cNvSpPr>
          <p:nvPr>
            <p:ph type="sldNum" sz="quarter" idx="12"/>
          </p:nvPr>
        </p:nvSpPr>
        <p:spPr/>
        <p:txBody>
          <a:bodyPr/>
          <a:lstStyle/>
          <a:p>
            <a:fld id="{BE0C973B-751A-48AA-AEF6-70888613AA96}"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237155694"/>
      </p:ext>
    </p:extLst>
  </p:cSld>
  <p:clrMapOvr>
    <a:masterClrMapping/>
  </p:clrMapOvr>
  <mc:AlternateContent xmlns:mc="http://schemas.openxmlformats.org/markup-compatibility/2006" xmlns:p14="http://schemas.microsoft.com/office/powerpoint/2010/main">
    <mc:Choice Requires="p14">
      <p:transition spd="slow" p14:dur="2000" advTm="24038"/>
    </mc:Choice>
    <mc:Fallback xmlns="">
      <p:transition spd="slow" advTm="2403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810721" y="303847"/>
            <a:ext cx="7879893"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800" b="1" i="0" u="none" strike="noStrike" kern="1200" cap="none" spc="0" normalizeH="0" baseline="0" noProof="0" dirty="0">
                <a:ln>
                  <a:noFill/>
                </a:ln>
                <a:solidFill>
                  <a:srgbClr val="005DAA"/>
                </a:solidFill>
                <a:effectLst/>
                <a:uLnTx/>
                <a:uFillTx/>
                <a:latin typeface="Century Gothic" charset="0"/>
                <a:ea typeface="Century Gothic" charset="0"/>
                <a:cs typeface="Century Gothic" charset="0"/>
              </a:rPr>
              <a:t>In 2020</a:t>
            </a:r>
          </a:p>
        </p:txBody>
      </p:sp>
      <p:sp>
        <p:nvSpPr>
          <p:cNvPr id="8" name="Title 1"/>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100" normalizeH="0" baseline="0" noProof="0" dirty="0" smtClean="0">
                <a:ln>
                  <a:noFill/>
                </a:ln>
                <a:solidFill>
                  <a:prstClr val="white"/>
                </a:solidFill>
                <a:effectLst/>
                <a:uLnTx/>
                <a:uFillTx/>
                <a:latin typeface="Century Gothic" charset="0"/>
                <a:ea typeface="Century Gothic" charset="0"/>
                <a:cs typeface="Century Gothic" charset="0"/>
              </a:rPr>
              <a:t>MARKETING AND COMMUNICATIONS</a:t>
            </a:r>
            <a:endParaRPr kumimoji="0" lang="en-US" sz="1400" b="1" i="0" u="none" strike="noStrike" kern="1200" cap="none" spc="100" normalizeH="0" baseline="0" noProof="0" dirty="0">
              <a:ln>
                <a:noFill/>
              </a:ln>
              <a:solidFill>
                <a:prstClr val="white"/>
              </a:solidFill>
              <a:effectLst/>
              <a:uLnTx/>
              <a:uFillTx/>
              <a:latin typeface="Century Gothic" charset="0"/>
              <a:ea typeface="Century Gothic" charset="0"/>
              <a:cs typeface="Century Gothic" charset="0"/>
            </a:endParaRPr>
          </a:p>
        </p:txBody>
      </p:sp>
      <p:cxnSp>
        <p:nvCxnSpPr>
          <p:cNvPr id="13" name="Straight Connector 12"/>
          <p:cNvCxnSpPr/>
          <p:nvPr/>
        </p:nvCxnSpPr>
        <p:spPr>
          <a:xfrm>
            <a:off x="4148667" y="6429170"/>
            <a:ext cx="69003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graphicFrame>
        <p:nvGraphicFramePr>
          <p:cNvPr id="12" name="Content Placeholder 3"/>
          <p:cNvGraphicFramePr>
            <a:graphicFrameLocks noGrp="1"/>
          </p:cNvGraphicFramePr>
          <p:nvPr>
            <p:extLst/>
          </p:nvPr>
        </p:nvGraphicFramePr>
        <p:xfrm>
          <a:off x="2187425" y="1782120"/>
          <a:ext cx="7785652" cy="44134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fld id="{BE0C973B-751A-48AA-AEF6-70888613AA96}"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9468759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17.20 Lobbying in an Election Year Slides - DRAFT" id="{4A7F3CC4-3452-4924-82F3-C11706C1DDE6}" vid="{E747C259-EFEE-4E5B-9E26-3AB4ABB7BF66}"/>
    </a:ext>
  </a:extLst>
</a:theme>
</file>

<file path=ppt/theme/theme5.xml><?xml version="1.0" encoding="utf-8"?>
<a:theme xmlns:a="http://schemas.openxmlformats.org/drawingml/2006/main" name="Steptoe_Template_NEW">
  <a:themeElements>
    <a:clrScheme name="Custom 9">
      <a:dk1>
        <a:sysClr val="windowText" lastClr="000000"/>
      </a:dk1>
      <a:lt1>
        <a:sysClr val="window" lastClr="FFFFFF"/>
      </a:lt1>
      <a:dk2>
        <a:srgbClr val="0097A9"/>
      </a:dk2>
      <a:lt2>
        <a:srgbClr val="C5B9AC"/>
      </a:lt2>
      <a:accent1>
        <a:srgbClr val="971B2F"/>
      </a:accent1>
      <a:accent2>
        <a:srgbClr val="D9C756"/>
      </a:accent2>
      <a:accent3>
        <a:srgbClr val="789D4A"/>
      </a:accent3>
      <a:accent4>
        <a:srgbClr val="686E9F"/>
      </a:accent4>
      <a:accent5>
        <a:srgbClr val="B94700"/>
      </a:accent5>
      <a:accent6>
        <a:srgbClr val="7C878E"/>
      </a:accent6>
      <a:hlink>
        <a:srgbClr val="0097A9"/>
      </a:hlink>
      <a:folHlink>
        <a:srgbClr val="686E9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Enterprise CorpID version 2">
  <a:themeElements>
    <a:clrScheme name="Custom 124">
      <a:dk1>
        <a:srgbClr val="002663"/>
      </a:dk1>
      <a:lt1>
        <a:srgbClr val="FFFFFF"/>
      </a:lt1>
      <a:dk2>
        <a:srgbClr val="006AD2"/>
      </a:dk2>
      <a:lt2>
        <a:srgbClr val="162B73"/>
      </a:lt2>
      <a:accent1>
        <a:srgbClr val="0968CE"/>
      </a:accent1>
      <a:accent2>
        <a:srgbClr val="6F7879"/>
      </a:accent2>
      <a:accent3>
        <a:srgbClr val="13276E"/>
      </a:accent3>
      <a:accent4>
        <a:srgbClr val="D6E6FE"/>
      </a:accent4>
      <a:accent5>
        <a:srgbClr val="BECAF1"/>
      </a:accent5>
      <a:accent6>
        <a:srgbClr val="C7C8C7"/>
      </a:accent6>
      <a:hlink>
        <a:srgbClr val="0069D0"/>
      </a:hlink>
      <a:folHlink>
        <a:srgbClr val="00266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b="0" i="0" dirty="0" smtClean="0">
            <a:solidFill>
              <a:schemeClr val="bg2"/>
            </a:solidFill>
            <a:latin typeface="BentonSans Light" panose="02000503000000020004" pitchFamily="2" charset="0"/>
          </a:defRPr>
        </a:defPPr>
      </a:lstStyle>
    </a:tx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886</Words>
  <Application>Microsoft Office PowerPoint</Application>
  <PresentationFormat>Widescreen</PresentationFormat>
  <Paragraphs>200</Paragraphs>
  <Slides>30</Slides>
  <Notes>13</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30</vt:i4>
      </vt:variant>
    </vt:vector>
  </HeadingPairs>
  <TitlesOfParts>
    <vt:vector size="48" baseType="lpstr">
      <vt:lpstr>Arial</vt:lpstr>
      <vt:lpstr>Bahnschrift Condensed</vt:lpstr>
      <vt:lpstr>BentonSans Light</vt:lpstr>
      <vt:lpstr>BentonSans Medium</vt:lpstr>
      <vt:lpstr>Calibri</vt:lpstr>
      <vt:lpstr>Calibri Light</vt:lpstr>
      <vt:lpstr>Cambria</vt:lpstr>
      <vt:lpstr>Century Gothic</vt:lpstr>
      <vt:lpstr>Courier New</vt:lpstr>
      <vt:lpstr>Guardian Egyp</vt:lpstr>
      <vt:lpstr>Guardian Egyp Regular</vt:lpstr>
      <vt:lpstr>Office Theme</vt:lpstr>
      <vt:lpstr>3_Office Theme</vt:lpstr>
      <vt:lpstr>1_Office Theme</vt:lpstr>
      <vt:lpstr>2_Office Theme</vt:lpstr>
      <vt:lpstr>Steptoe_Template_NEW</vt:lpstr>
      <vt:lpstr>1_Enterprise CorpID version 2</vt:lpstr>
      <vt:lpstr>4_Office Theme</vt:lpstr>
      <vt:lpstr>PowerPoint Presentation</vt:lpstr>
      <vt:lpstr>PowerPoint Presentation</vt:lpstr>
      <vt:lpstr>PowerPoint Presentation</vt:lpstr>
      <vt:lpstr>PowerPoint Presentation</vt:lpstr>
      <vt:lpstr>Darryl Nirenberg</vt:lpstr>
      <vt:lpstr>PowerPoint Presentation</vt:lpstr>
      <vt:lpstr>Nice to Meet You! </vt:lpstr>
      <vt:lpstr>PowerPoint Presentation</vt:lpstr>
      <vt:lpstr>PowerPoint Presentation</vt:lpstr>
      <vt:lpstr>Assess the landscape  </vt:lpstr>
      <vt:lpstr>PowerPoint Presentation</vt:lpstr>
      <vt:lpstr>Lobbying Success in an Election Year</vt:lpstr>
      <vt:lpstr>PowerPoint Presentation</vt:lpstr>
      <vt:lpstr>PowerPoint Presentation</vt:lpstr>
      <vt:lpstr>PowerPoint Presentation</vt:lpstr>
      <vt:lpstr>Challenges</vt:lpstr>
      <vt:lpstr>Opportunities </vt:lpstr>
      <vt:lpstr>Non-Profits and Lobbying in an Election Year</vt:lpstr>
      <vt:lpstr>PowerPoint Presentation</vt:lpstr>
      <vt:lpstr>Support Your Friends</vt:lpstr>
      <vt:lpstr>Mind the Calendar</vt:lpstr>
      <vt:lpstr>Election Year Success Story</vt:lpstr>
      <vt:lpstr>PowerPoint Presentation</vt:lpstr>
      <vt:lpstr>PowerPoint Presentation</vt:lpstr>
      <vt:lpstr>PowerPoint Presentation</vt:lpstr>
      <vt:lpstr>What is a Lobbying Contact?</vt:lpstr>
      <vt:lpstr>Lobbying Contact - Exceptions</vt:lpstr>
      <vt:lpstr>Who is a Covered Official?</vt:lpstr>
      <vt:lpstr>What are Lobbying Activities?</vt:lpstr>
      <vt:lpstr>Lobbying – State &amp; Local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Memphis</dc:creator>
  <cp:lastModifiedBy>Kelly Memphis</cp:lastModifiedBy>
  <cp:revision>13</cp:revision>
  <dcterms:created xsi:type="dcterms:W3CDTF">2020-01-22T15:02:05Z</dcterms:created>
  <dcterms:modified xsi:type="dcterms:W3CDTF">2020-01-22T17:43:46Z</dcterms:modified>
</cp:coreProperties>
</file>