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0" r:id="rId2"/>
  </p:sldMasterIdLst>
  <p:notesMasterIdLst>
    <p:notesMasterId r:id="rId20"/>
  </p:notesMasterIdLst>
  <p:handoutMasterIdLst>
    <p:handoutMasterId r:id="rId21"/>
  </p:handoutMasterIdLst>
  <p:sldIdLst>
    <p:sldId id="469" r:id="rId3"/>
    <p:sldId id="390" r:id="rId4"/>
    <p:sldId id="534" r:id="rId5"/>
    <p:sldId id="548" r:id="rId6"/>
    <p:sldId id="496" r:id="rId7"/>
    <p:sldId id="536" r:id="rId8"/>
    <p:sldId id="549" r:id="rId9"/>
    <p:sldId id="546" r:id="rId10"/>
    <p:sldId id="492" r:id="rId11"/>
    <p:sldId id="519" r:id="rId12"/>
    <p:sldId id="535" r:id="rId13"/>
    <p:sldId id="537" r:id="rId14"/>
    <p:sldId id="541" r:id="rId15"/>
    <p:sldId id="543" r:id="rId16"/>
    <p:sldId id="542" r:id="rId17"/>
    <p:sldId id="550" r:id="rId18"/>
    <p:sldId id="545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600" userDrawn="1">
          <p15:clr>
            <a:srgbClr val="A4A3A4"/>
          </p15:clr>
        </p15:guide>
        <p15:guide id="7" pos="3768" userDrawn="1">
          <p15:clr>
            <a:srgbClr val="A4A3A4"/>
          </p15:clr>
        </p15:guide>
        <p15:guide id="8" pos="3912" userDrawn="1">
          <p15:clr>
            <a:srgbClr val="A4A3A4"/>
          </p15:clr>
        </p15:guide>
        <p15:guide id="9" pos="7296" userDrawn="1">
          <p15:clr>
            <a:srgbClr val="A4A3A4"/>
          </p15:clr>
        </p15:guide>
        <p15:guide id="10" pos="360" userDrawn="1">
          <p15:clr>
            <a:srgbClr val="A4A3A4"/>
          </p15:clr>
        </p15:guide>
        <p15:guide id="11" orient="horz" pos="1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, Michelle" initials="WM" lastIdx="10" clrIdx="0">
    <p:extLst/>
  </p:cmAuthor>
  <p:cmAuthor id="2" name="Dash, Jill" initials="DJ" lastIdx="29" clrIdx="1">
    <p:extLst/>
  </p:cmAuthor>
  <p:cmAuthor id="3" name="Clark, Danielle" initials="CD" lastIdx="4" clrIdx="2">
    <p:extLst/>
  </p:cmAuthor>
  <p:cmAuthor id="4" name="Walton, Laura" initials="WL" lastIdx="2" clrIdx="3">
    <p:extLst>
      <p:ext uri="{19B8F6BF-5375-455C-9EA6-DF929625EA0E}">
        <p15:presenceInfo xmlns:p15="http://schemas.microsoft.com/office/powerpoint/2012/main" userId="S-1-5-21-1614895754-776561741-682003330-262371" providerId="AD"/>
      </p:ext>
    </p:extLst>
  </p:cmAuthor>
  <p:cmAuthor id="5" name="Romano, Greg" initials="RG" lastIdx="1" clrIdx="4">
    <p:extLst>
      <p:ext uri="{19B8F6BF-5375-455C-9EA6-DF929625EA0E}">
        <p15:presenceInfo xmlns:p15="http://schemas.microsoft.com/office/powerpoint/2012/main" userId="S-1-5-21-1614895754-776561741-682003330-146429" providerId="AD"/>
      </p:ext>
    </p:extLst>
  </p:cmAuthor>
  <p:cmAuthor id="6" name="Campbell, Caroline" initials="CC" lastIdx="8" clrIdx="5">
    <p:extLst>
      <p:ext uri="{19B8F6BF-5375-455C-9EA6-DF929625EA0E}">
        <p15:presenceInfo xmlns:p15="http://schemas.microsoft.com/office/powerpoint/2012/main" userId="S-1-5-21-1614895754-776561741-682003330-327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C7B2"/>
    <a:srgbClr val="B2D1FF"/>
    <a:srgbClr val="00265E"/>
    <a:srgbClr val="0006BA"/>
    <a:srgbClr val="00439D"/>
    <a:srgbClr val="0059D2"/>
    <a:srgbClr val="4B97FF"/>
    <a:srgbClr val="768489"/>
    <a:srgbClr val="4BB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4" autoAdjust="0"/>
    <p:restoredTop sz="74218" autoAdjust="0"/>
  </p:normalViewPr>
  <p:slideViewPr>
    <p:cSldViewPr snapToGrid="0" snapToObjects="1">
      <p:cViewPr varScale="1">
        <p:scale>
          <a:sx n="68" d="100"/>
          <a:sy n="68" d="100"/>
        </p:scale>
        <p:origin x="1224" y="72"/>
      </p:cViewPr>
      <p:guideLst>
        <p:guide orient="horz" pos="600"/>
        <p:guide pos="3768"/>
        <p:guide pos="3912"/>
        <p:guide pos="7296"/>
        <p:guide pos="360"/>
        <p:guide orient="horz" pos="1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40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66664265319645"/>
          <c:y val="0"/>
          <c:w val="0.62641053323015228"/>
          <c:h val="0.939615732154925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A9-47A3-8883-F4B55ED5CB51}"/>
              </c:ext>
            </c:extLst>
          </c:dPt>
          <c:dPt>
            <c:idx val="1"/>
            <c:bubble3D val="0"/>
            <c:spPr>
              <a:solidFill>
                <a:srgbClr val="0059D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4A9-47A3-8883-F4B55ED5CB51}"/>
              </c:ext>
            </c:extLst>
          </c:dPt>
          <c:dPt>
            <c:idx val="2"/>
            <c:bubble3D val="0"/>
            <c:spPr>
              <a:solidFill>
                <a:srgbClr val="B2D1F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A9-47A3-8883-F4B55ED5CB5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4A9-47A3-8883-F4B55ED5CB5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47</c:v>
                </c:pt>
                <c:pt idx="1">
                  <c:v>39</c:v>
                </c:pt>
                <c:pt idx="2">
                  <c:v>15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A9-47A3-8883-F4B55ED5C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9D2"/>
            </a:solidFill>
            <a:ln>
              <a:noFill/>
            </a:ln>
          </c:spPr>
          <c:dPt>
            <c:idx val="0"/>
            <c:bubble3D val="0"/>
            <c:spPr>
              <a:solidFill>
                <a:srgbClr val="7F7F7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63-4F30-8892-9F3FBF1F51AC}"/>
              </c:ext>
            </c:extLst>
          </c:dPt>
          <c:dPt>
            <c:idx val="1"/>
            <c:bubble3D val="0"/>
            <c:spPr>
              <a:solidFill>
                <a:srgbClr val="00C7B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A63-4F30-8892-9F3FBF1F51AC}"/>
              </c:ext>
            </c:extLst>
          </c:dPt>
          <c:dPt>
            <c:idx val="2"/>
            <c:bubble3D val="0"/>
            <c:spPr>
              <a:solidFill>
                <a:srgbClr val="4B97F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A63-4F30-8892-9F3FBF1F51AC}"/>
              </c:ext>
            </c:extLst>
          </c:dPt>
          <c:dPt>
            <c:idx val="3"/>
            <c:bubble3D val="0"/>
            <c:spPr>
              <a:solidFill>
                <a:srgbClr val="0059D2"/>
              </a:solidFill>
              <a:ln w="19050">
                <a:solidFill>
                  <a:srgbClr val="0059D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A63-4F30-8892-9F3FBF1F51AC}"/>
              </c:ext>
            </c:extLst>
          </c:dPt>
          <c:dPt>
            <c:idx val="4"/>
            <c:bubble3D val="0"/>
            <c:spPr>
              <a:solidFill>
                <a:srgbClr val="00439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A63-4F30-8892-9F3FBF1F51AC}"/>
              </c:ext>
            </c:extLst>
          </c:dPt>
          <c:dPt>
            <c:idx val="5"/>
            <c:bubble3D val="0"/>
            <c:spPr>
              <a:solidFill>
                <a:srgbClr val="0006BA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A63-4F30-8892-9F3FBF1F51AC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A63-4F30-8892-9F3FBF1F51AC}"/>
              </c:ext>
            </c:extLst>
          </c:dPt>
          <c:dPt>
            <c:idx val="7"/>
            <c:bubble3D val="0"/>
            <c:spPr>
              <a:solidFill>
                <a:schemeClr val="tx2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A63-4F30-8892-9F3FBF1F51AC}"/>
              </c:ext>
            </c:extLst>
          </c:dPt>
          <c:dPt>
            <c:idx val="8"/>
            <c:bubble3D val="0"/>
            <c:spPr>
              <a:solidFill>
                <a:srgbClr val="B2D1F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A63-4F30-8892-9F3FBF1F51AC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4</c:v>
                </c:pt>
                <c:pt idx="2">
                  <c:v>7</c:v>
                </c:pt>
                <c:pt idx="3">
                  <c:v>8</c:v>
                </c:pt>
                <c:pt idx="4">
                  <c:v>11</c:v>
                </c:pt>
                <c:pt idx="5">
                  <c:v>11</c:v>
                </c:pt>
                <c:pt idx="6">
                  <c:v>12</c:v>
                </c:pt>
                <c:pt idx="7">
                  <c:v>14</c:v>
                </c:pt>
                <c:pt idx="8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CA63-4F30-8892-9F3FBF1F5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7F-4C6F-AAF4-28EAD95A4A4C}"/>
              </c:ext>
            </c:extLst>
          </c:dPt>
          <c:dPt>
            <c:idx val="1"/>
            <c:bubble3D val="0"/>
            <c:spPr>
              <a:solidFill>
                <a:srgbClr val="45CFB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7F-4C6F-AAF4-28EAD95A4A4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</c:v>
                </c:pt>
                <c:pt idx="1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E7F-4C6F-AAF4-28EAD95A4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40-4782-A02F-595B6588689B}"/>
              </c:ext>
            </c:extLst>
          </c:dPt>
          <c:dPt>
            <c:idx val="1"/>
            <c:bubble3D val="0"/>
            <c:spPr>
              <a:solidFill>
                <a:srgbClr val="45CFB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40-4782-A02F-595B6588689B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49</c:v>
                </c:pt>
                <c:pt idx="1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240-4782-A02F-595B658868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7-12-11T15:25:09.303" idx="1">
    <p:pos x="6766" y="3063"/>
    <p:text>general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r">
              <a:defRPr sz="1300"/>
            </a:lvl1pPr>
          </a:lstStyle>
          <a:p>
            <a:fld id="{11C1C166-7187-AD46-807E-A6C0F0D72D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r">
              <a:defRPr sz="1300"/>
            </a:lvl1pPr>
          </a:lstStyle>
          <a:p>
            <a:fld id="{E64738DC-295A-A94F-A2C3-5AA5DD5B419B}" type="datetimeFigureOut">
              <a:rPr lang="en-US" smtClean="0"/>
              <a:t>12/12/2017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78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r">
              <a:defRPr sz="1300"/>
            </a:lvl1pPr>
          </a:lstStyle>
          <a:p>
            <a:fld id="{8054B951-8229-5447-98AA-FAC4F7EB2416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5" tIns="46573" rIns="93145" bIns="4657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45" tIns="46573" rIns="93145" bIns="465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r">
              <a:defRPr sz="1300"/>
            </a:lvl1pPr>
          </a:lstStyle>
          <a:p>
            <a:fld id="{C298DB07-EDE2-524F-A5A6-40BECEB5F9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7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23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32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2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84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496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97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0695" lvl="1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22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36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57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1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9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426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76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55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2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DB07-EDE2-524F-A5A6-40BECEB5F9D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9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2756482" y="0"/>
            <a:ext cx="9448219" cy="6870700"/>
          </a:xfrm>
          <a:custGeom>
            <a:avLst/>
            <a:gdLst>
              <a:gd name="connsiteX0" fmla="*/ 0 w 9448219"/>
              <a:gd name="connsiteY0" fmla="*/ 0 h 6870700"/>
              <a:gd name="connsiteX1" fmla="*/ 9448219 w 9448219"/>
              <a:gd name="connsiteY1" fmla="*/ 0 h 6870700"/>
              <a:gd name="connsiteX2" fmla="*/ 9448219 w 9448219"/>
              <a:gd name="connsiteY2" fmla="*/ 4332156 h 6870700"/>
              <a:gd name="connsiteX3" fmla="*/ 6909675 w 9448219"/>
              <a:gd name="connsiteY3" fmla="*/ 6870700 h 6870700"/>
              <a:gd name="connsiteX4" fmla="*/ 6870699 w 9448219"/>
              <a:gd name="connsiteY4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8219" h="6870700">
                <a:moveTo>
                  <a:pt x="0" y="0"/>
                </a:moveTo>
                <a:lnTo>
                  <a:pt x="9448219" y="0"/>
                </a:lnTo>
                <a:lnTo>
                  <a:pt x="9448219" y="4332156"/>
                </a:lnTo>
                <a:lnTo>
                  <a:pt x="6909675" y="6870700"/>
                </a:lnTo>
                <a:lnTo>
                  <a:pt x="6870699" y="68707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>
            <a:lvl1pPr marL="979488" indent="-192088" algn="r">
              <a:tabLst/>
              <a:defRPr baseline="0"/>
            </a:lvl1pPr>
          </a:lstStyle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				Click to Insert photo</a:t>
            </a:r>
          </a:p>
        </p:txBody>
      </p:sp>
      <p:sp>
        <p:nvSpPr>
          <p:cNvPr id="12" name="Right Triangle 11"/>
          <p:cNvSpPr/>
          <p:nvPr userDrawn="1"/>
        </p:nvSpPr>
        <p:spPr>
          <a:xfrm flipH="1">
            <a:off x="9623316" y="4273768"/>
            <a:ext cx="2597713" cy="2597713"/>
          </a:xfrm>
          <a:prstGeom prst="rtTriangle">
            <a:avLst/>
          </a:prstGeom>
          <a:gradFill flip="none" rotWithShape="1">
            <a:gsLst>
              <a:gs pos="100000">
                <a:srgbClr val="0045A5"/>
              </a:gs>
              <a:gs pos="34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95300" y="2980559"/>
            <a:ext cx="5401005" cy="201136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08000" y="5104032"/>
            <a:ext cx="6554952" cy="429665"/>
          </a:xfrm>
        </p:spPr>
        <p:txBody>
          <a:bodyPr>
            <a:normAutofit/>
          </a:bodyPr>
          <a:lstStyle>
            <a:lvl1pPr marL="0" indent="0" algn="l">
              <a:buNone/>
              <a:defRPr sz="1400" b="1" cap="all" spc="3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91" y="1172308"/>
            <a:ext cx="1793032" cy="7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lett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24098"/>
            <a:ext cx="920109" cy="376965"/>
          </a:xfrm>
          <a:prstGeom prst="rect">
            <a:avLst/>
          </a:prstGeom>
        </p:spPr>
      </p:pic>
      <p:sp>
        <p:nvSpPr>
          <p:cNvPr id="2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1742346"/>
            <a:ext cx="11133665" cy="4429854"/>
          </a:xfrm>
        </p:spPr>
        <p:txBody>
          <a:bodyPr numCol="2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4133" y="928752"/>
            <a:ext cx="11146367" cy="438028"/>
          </a:xfrm>
        </p:spPr>
        <p:txBody>
          <a:bodyPr>
            <a:normAutofit/>
          </a:bodyPr>
          <a:lstStyle>
            <a:lvl1pPr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Introduction letter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 Ask, w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153956" y="0"/>
            <a:ext cx="10038044" cy="6858000"/>
          </a:xfrm>
          <a:custGeom>
            <a:avLst/>
            <a:gdLst>
              <a:gd name="connsiteX0" fmla="*/ 6858000 w 10038044"/>
              <a:gd name="connsiteY0" fmla="*/ 0 h 6858000"/>
              <a:gd name="connsiteX1" fmla="*/ 10038044 w 10038044"/>
              <a:gd name="connsiteY1" fmla="*/ 0 h 6858000"/>
              <a:gd name="connsiteX2" fmla="*/ 10038044 w 10038044"/>
              <a:gd name="connsiteY2" fmla="*/ 5997388 h 6858000"/>
              <a:gd name="connsiteX3" fmla="*/ 9177432 w 10038044"/>
              <a:gd name="connsiteY3" fmla="*/ 6858000 h 6858000"/>
              <a:gd name="connsiteX4" fmla="*/ 0 w 100380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8044" h="6858000">
                <a:moveTo>
                  <a:pt x="6858000" y="0"/>
                </a:moveTo>
                <a:lnTo>
                  <a:pt x="10038044" y="0"/>
                </a:lnTo>
                <a:lnTo>
                  <a:pt x="10038044" y="5997388"/>
                </a:lnTo>
                <a:lnTo>
                  <a:pt x="91774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50" y="2075987"/>
            <a:ext cx="4878016" cy="170712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First you asked us to do one thing, and then we decided to do it.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6996" y="870465"/>
            <a:ext cx="2628900" cy="554037"/>
          </a:xfrm>
        </p:spPr>
        <p:txBody>
          <a:bodyPr anchor="ctr">
            <a:normAutofit/>
          </a:bodyPr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 Ask: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Ask, w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153956" y="0"/>
            <a:ext cx="10038044" cy="6858000"/>
          </a:xfrm>
          <a:custGeom>
            <a:avLst/>
            <a:gdLst>
              <a:gd name="connsiteX0" fmla="*/ 6858000 w 10038044"/>
              <a:gd name="connsiteY0" fmla="*/ 0 h 6858000"/>
              <a:gd name="connsiteX1" fmla="*/ 10038044 w 10038044"/>
              <a:gd name="connsiteY1" fmla="*/ 0 h 6858000"/>
              <a:gd name="connsiteX2" fmla="*/ 10038044 w 10038044"/>
              <a:gd name="connsiteY2" fmla="*/ 5997388 h 6858000"/>
              <a:gd name="connsiteX3" fmla="*/ 9177432 w 10038044"/>
              <a:gd name="connsiteY3" fmla="*/ 6858000 h 6858000"/>
              <a:gd name="connsiteX4" fmla="*/ 0 w 100380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8044" h="6858000">
                <a:moveTo>
                  <a:pt x="6858000" y="0"/>
                </a:moveTo>
                <a:lnTo>
                  <a:pt x="10038044" y="0"/>
                </a:lnTo>
                <a:lnTo>
                  <a:pt x="10038044" y="5997388"/>
                </a:lnTo>
                <a:lnTo>
                  <a:pt x="91774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50" y="2075987"/>
            <a:ext cx="4878016" cy="170712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First you asked us to do one thing, and then we decided to do it.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6996" y="870465"/>
            <a:ext cx="2628900" cy="554037"/>
          </a:xfrm>
        </p:spPr>
        <p:txBody>
          <a:bodyPr anchor="ctr">
            <a:normAutofit/>
          </a:bodyPr>
          <a:lstStyle>
            <a:lvl1pPr>
              <a:defRPr sz="1600" b="1" cap="all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The Ask: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Ask Lar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49" y="2075987"/>
            <a:ext cx="9306579" cy="3446272"/>
          </a:xfrm>
        </p:spPr>
        <p:txBody>
          <a:bodyPr anchor="t">
            <a:normAutofit/>
          </a:bodyPr>
          <a:lstStyle>
            <a:lvl1pPr algn="l"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First you asked us to do a thing, and then we decided to do it.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6996" y="896461"/>
            <a:ext cx="2628900" cy="554037"/>
          </a:xfrm>
        </p:spPr>
        <p:txBody>
          <a:bodyPr anchor="ctr">
            <a:normAutofit/>
          </a:bodyPr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 Ask: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Ask Larg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49" y="2075987"/>
            <a:ext cx="9306579" cy="3446272"/>
          </a:xfrm>
        </p:spPr>
        <p:txBody>
          <a:bodyPr anchor="t">
            <a:norm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First you asked us to do a thing, and then we decided to do it.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6996" y="870465"/>
            <a:ext cx="2628900" cy="554037"/>
          </a:xfrm>
        </p:spPr>
        <p:txBody>
          <a:bodyPr anchor="ctr">
            <a:normAutofit/>
          </a:bodyPr>
          <a:lstStyle>
            <a:lvl1pPr>
              <a:defRPr sz="1600" b="1" cap="all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The Ask: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24098"/>
            <a:ext cx="920109" cy="37696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0" hasCustomPrompt="1"/>
          </p:nvPr>
        </p:nvSpPr>
        <p:spPr>
          <a:xfrm>
            <a:off x="2212534" y="0"/>
            <a:ext cx="9979466" cy="6858000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466" h="6858000">
                <a:moveTo>
                  <a:pt x="0" y="0"/>
                </a:moveTo>
                <a:lnTo>
                  <a:pt x="9979466" y="0"/>
                </a:lnTo>
                <a:lnTo>
                  <a:pt x="9979466" y="6019800"/>
                </a:lnTo>
                <a:lnTo>
                  <a:pt x="9141266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497112" y="3604845"/>
            <a:ext cx="5036585" cy="1385679"/>
          </a:xfrm>
        </p:spPr>
        <p:txBody>
          <a:bodyPr anchor="b">
            <a:noAutofit/>
          </a:bodyPr>
          <a:lstStyle>
            <a:lvl1pPr algn="l">
              <a:defRPr sz="60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ight Triangle 24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123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81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812345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lnTo>
                  <a:pt x="0" y="3812345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algn="r">
              <a:defRPr baseline="0"/>
            </a:lvl1pPr>
            <a:lvl3pPr algn="ctr">
              <a:defRPr/>
            </a:lvl3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ight Triangle 21"/>
          <p:cNvSpPr/>
          <p:nvPr userDrawn="1"/>
        </p:nvSpPr>
        <p:spPr>
          <a:xfrm rot="10800000" flipH="1">
            <a:off x="0" y="-1"/>
            <a:ext cx="3874812" cy="3874812"/>
          </a:xfrm>
          <a:prstGeom prst="rtTriangle">
            <a:avLst/>
          </a:prstGeom>
          <a:gradFill flip="none" rotWithShape="1">
            <a:gsLst>
              <a:gs pos="9000">
                <a:srgbClr val="0045A5"/>
              </a:gs>
              <a:gs pos="78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429000" y="3762078"/>
            <a:ext cx="8320414" cy="1614764"/>
          </a:xfrm>
        </p:spPr>
        <p:txBody>
          <a:bodyPr anchor="b">
            <a:noAutofit/>
          </a:bodyPr>
          <a:lstStyle>
            <a:lvl1pPr algn="r">
              <a:defRPr sz="660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4402" y="468465"/>
            <a:ext cx="1687445" cy="1250950"/>
          </a:xfrm>
        </p:spPr>
        <p:txBody>
          <a:bodyPr>
            <a:noAutofit/>
          </a:bodyPr>
          <a:lstStyle>
            <a:lvl1pPr>
              <a:defRPr sz="9600" b="1"/>
            </a:lvl1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8519" y="1844843"/>
            <a:ext cx="11228723" cy="315466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1500" b="1" i="0" spc="-200" baseline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Big, fat, bold </a:t>
            </a:r>
            <a:br>
              <a:rPr lang="en-US" dirty="0"/>
            </a:br>
            <a:r>
              <a:rPr lang="en-US" dirty="0"/>
              <a:t>divider title.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Tex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2" name="Right Triangle 1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8519" y="1844843"/>
            <a:ext cx="11228723" cy="3154668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11500" b="1" i="0" spc="-200" baseline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Big, fat, bold </a:t>
            </a:r>
            <a:br>
              <a:rPr lang="en-US" dirty="0"/>
            </a:br>
            <a:r>
              <a:rPr lang="en-US" dirty="0"/>
              <a:t>divider title.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24098"/>
            <a:ext cx="920109" cy="376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49" y="2009409"/>
            <a:ext cx="3433283" cy="2723012"/>
          </a:xfrm>
        </p:spPr>
        <p:txBody>
          <a:bodyPr anchor="ctr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This is a big insight. It’s only a few words. 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2039300" y="0"/>
            <a:ext cx="10152700" cy="6858000"/>
          </a:xfrm>
          <a:custGeom>
            <a:avLst/>
            <a:gdLst>
              <a:gd name="connsiteX0" fmla="*/ 0 w 10152700"/>
              <a:gd name="connsiteY0" fmla="*/ 0 h 6858000"/>
              <a:gd name="connsiteX1" fmla="*/ 10152700 w 10152700"/>
              <a:gd name="connsiteY1" fmla="*/ 0 h 6858000"/>
              <a:gd name="connsiteX2" fmla="*/ 10152700 w 10152700"/>
              <a:gd name="connsiteY2" fmla="*/ 6019800 h 6858000"/>
              <a:gd name="connsiteX3" fmla="*/ 9314500 w 10152700"/>
              <a:gd name="connsiteY3" fmla="*/ 6858000 h 6858000"/>
              <a:gd name="connsiteX4" fmla="*/ 56199 w 10152700"/>
              <a:gd name="connsiteY4" fmla="*/ 6858000 h 6858000"/>
              <a:gd name="connsiteX5" fmla="*/ 3457100 w 10152700"/>
              <a:gd name="connsiteY5" fmla="*/ 345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2700" h="6858000">
                <a:moveTo>
                  <a:pt x="0" y="0"/>
                </a:moveTo>
                <a:lnTo>
                  <a:pt x="10152700" y="0"/>
                </a:lnTo>
                <a:lnTo>
                  <a:pt x="10152700" y="6019800"/>
                </a:lnTo>
                <a:lnTo>
                  <a:pt x="9314500" y="6858000"/>
                </a:lnTo>
                <a:lnTo>
                  <a:pt x="56199" y="6858000"/>
                </a:lnTo>
                <a:lnTo>
                  <a:pt x="3457100" y="345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9652000" y="4318001"/>
            <a:ext cx="2540000" cy="2540000"/>
          </a:xfrm>
          <a:prstGeom prst="rtTriangle">
            <a:avLst/>
          </a:prstGeom>
          <a:gradFill flip="none" rotWithShape="1">
            <a:gsLst>
              <a:gs pos="100000">
                <a:srgbClr val="0045A5"/>
              </a:gs>
              <a:gs pos="34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646225"/>
            <a:ext cx="10972800" cy="122158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69900" y="3957638"/>
            <a:ext cx="7861300" cy="720725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spc="3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925250"/>
            <a:ext cx="1793032" cy="7593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49" y="2009409"/>
            <a:ext cx="3433283" cy="2723012"/>
          </a:xfrm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big insight. It’s only a few words.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2039300" y="0"/>
            <a:ext cx="10152700" cy="6858000"/>
          </a:xfrm>
          <a:custGeom>
            <a:avLst/>
            <a:gdLst>
              <a:gd name="connsiteX0" fmla="*/ 0 w 10152700"/>
              <a:gd name="connsiteY0" fmla="*/ 0 h 6858000"/>
              <a:gd name="connsiteX1" fmla="*/ 10152700 w 10152700"/>
              <a:gd name="connsiteY1" fmla="*/ 0 h 6858000"/>
              <a:gd name="connsiteX2" fmla="*/ 10152700 w 10152700"/>
              <a:gd name="connsiteY2" fmla="*/ 6019800 h 6858000"/>
              <a:gd name="connsiteX3" fmla="*/ 9314500 w 10152700"/>
              <a:gd name="connsiteY3" fmla="*/ 6858000 h 6858000"/>
              <a:gd name="connsiteX4" fmla="*/ 56199 w 10152700"/>
              <a:gd name="connsiteY4" fmla="*/ 6858000 h 6858000"/>
              <a:gd name="connsiteX5" fmla="*/ 3457100 w 10152700"/>
              <a:gd name="connsiteY5" fmla="*/ 345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2700" h="6858000">
                <a:moveTo>
                  <a:pt x="0" y="0"/>
                </a:moveTo>
                <a:lnTo>
                  <a:pt x="10152700" y="0"/>
                </a:lnTo>
                <a:lnTo>
                  <a:pt x="10152700" y="6019800"/>
                </a:lnTo>
                <a:lnTo>
                  <a:pt x="9314500" y="6858000"/>
                </a:lnTo>
                <a:lnTo>
                  <a:pt x="56199" y="6858000"/>
                </a:lnTo>
                <a:lnTo>
                  <a:pt x="3457100" y="345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8520" y="2191715"/>
            <a:ext cx="4508280" cy="131981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11500" b="1" i="0" spc="-200" baseline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00%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39300" y="0"/>
            <a:ext cx="10152700" cy="6858000"/>
          </a:xfrm>
          <a:custGeom>
            <a:avLst/>
            <a:gdLst>
              <a:gd name="connsiteX0" fmla="*/ 0 w 10152700"/>
              <a:gd name="connsiteY0" fmla="*/ 0 h 6858000"/>
              <a:gd name="connsiteX1" fmla="*/ 10152700 w 10152700"/>
              <a:gd name="connsiteY1" fmla="*/ 0 h 6858000"/>
              <a:gd name="connsiteX2" fmla="*/ 10152700 w 10152700"/>
              <a:gd name="connsiteY2" fmla="*/ 6019800 h 6858000"/>
              <a:gd name="connsiteX3" fmla="*/ 9314500 w 10152700"/>
              <a:gd name="connsiteY3" fmla="*/ 6858000 h 6858000"/>
              <a:gd name="connsiteX4" fmla="*/ 56199 w 10152700"/>
              <a:gd name="connsiteY4" fmla="*/ 6858000 h 6858000"/>
              <a:gd name="connsiteX5" fmla="*/ 3457100 w 10152700"/>
              <a:gd name="connsiteY5" fmla="*/ 345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2700" h="6858000">
                <a:moveTo>
                  <a:pt x="0" y="0"/>
                </a:moveTo>
                <a:lnTo>
                  <a:pt x="10152700" y="0"/>
                </a:lnTo>
                <a:lnTo>
                  <a:pt x="10152700" y="6019800"/>
                </a:lnTo>
                <a:lnTo>
                  <a:pt x="9314500" y="6858000"/>
                </a:lnTo>
                <a:lnTo>
                  <a:pt x="56199" y="6858000"/>
                </a:lnTo>
                <a:lnTo>
                  <a:pt x="3457100" y="345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8300" y="3540248"/>
            <a:ext cx="3535485" cy="1325562"/>
          </a:xfrm>
        </p:spPr>
        <p:txBody>
          <a:bodyPr>
            <a:normAutofit/>
          </a:bodyPr>
          <a:lstStyle>
            <a:lvl1pPr>
              <a:defRPr sz="2800" b="1" baseline="0"/>
            </a:lvl1pPr>
          </a:lstStyle>
          <a:p>
            <a:pPr lvl="0"/>
            <a:r>
              <a:rPr lang="en-US" dirty="0"/>
              <a:t>Percent of people who thought something.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39300" y="0"/>
            <a:ext cx="10152700" cy="6858000"/>
          </a:xfrm>
          <a:custGeom>
            <a:avLst/>
            <a:gdLst>
              <a:gd name="connsiteX0" fmla="*/ 0 w 10152700"/>
              <a:gd name="connsiteY0" fmla="*/ 0 h 6858000"/>
              <a:gd name="connsiteX1" fmla="*/ 10152700 w 10152700"/>
              <a:gd name="connsiteY1" fmla="*/ 0 h 6858000"/>
              <a:gd name="connsiteX2" fmla="*/ 10152700 w 10152700"/>
              <a:gd name="connsiteY2" fmla="*/ 6019800 h 6858000"/>
              <a:gd name="connsiteX3" fmla="*/ 9314500 w 10152700"/>
              <a:gd name="connsiteY3" fmla="*/ 6858000 h 6858000"/>
              <a:gd name="connsiteX4" fmla="*/ 56199 w 10152700"/>
              <a:gd name="connsiteY4" fmla="*/ 6858000 h 6858000"/>
              <a:gd name="connsiteX5" fmla="*/ 3457100 w 10152700"/>
              <a:gd name="connsiteY5" fmla="*/ 345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2700" h="6858000">
                <a:moveTo>
                  <a:pt x="0" y="0"/>
                </a:moveTo>
                <a:lnTo>
                  <a:pt x="10152700" y="0"/>
                </a:lnTo>
                <a:lnTo>
                  <a:pt x="10152700" y="6019800"/>
                </a:lnTo>
                <a:lnTo>
                  <a:pt x="9314500" y="6858000"/>
                </a:lnTo>
                <a:lnTo>
                  <a:pt x="56199" y="6858000"/>
                </a:lnTo>
                <a:lnTo>
                  <a:pt x="3457100" y="345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8520" y="2191715"/>
            <a:ext cx="4508280" cy="131981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11500" b="1" i="0" spc="-200" baseline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00%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8300" y="3540248"/>
            <a:ext cx="3535485" cy="1325562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Percent of people who thought something.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Left Lar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153956" y="0"/>
            <a:ext cx="10038044" cy="6858000"/>
          </a:xfrm>
          <a:custGeom>
            <a:avLst/>
            <a:gdLst>
              <a:gd name="connsiteX0" fmla="*/ 6858000 w 10038044"/>
              <a:gd name="connsiteY0" fmla="*/ 0 h 6858000"/>
              <a:gd name="connsiteX1" fmla="*/ 10038044 w 10038044"/>
              <a:gd name="connsiteY1" fmla="*/ 0 h 6858000"/>
              <a:gd name="connsiteX2" fmla="*/ 10038044 w 10038044"/>
              <a:gd name="connsiteY2" fmla="*/ 5997388 h 6858000"/>
              <a:gd name="connsiteX3" fmla="*/ 9177432 w 10038044"/>
              <a:gd name="connsiteY3" fmla="*/ 6858000 h 6858000"/>
              <a:gd name="connsiteX4" fmla="*/ 0 w 100380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8044" h="6858000">
                <a:moveTo>
                  <a:pt x="6858000" y="0"/>
                </a:moveTo>
                <a:lnTo>
                  <a:pt x="10038044" y="0"/>
                </a:lnTo>
                <a:lnTo>
                  <a:pt x="10038044" y="5997388"/>
                </a:lnTo>
                <a:lnTo>
                  <a:pt x="91774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49" y="951573"/>
            <a:ext cx="5272463" cy="2706027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big insight. It’s only a few words. 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Left Lar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153956" y="0"/>
            <a:ext cx="10038044" cy="6858000"/>
          </a:xfrm>
          <a:custGeom>
            <a:avLst/>
            <a:gdLst>
              <a:gd name="connsiteX0" fmla="*/ 6858000 w 10038044"/>
              <a:gd name="connsiteY0" fmla="*/ 0 h 6858000"/>
              <a:gd name="connsiteX1" fmla="*/ 10038044 w 10038044"/>
              <a:gd name="connsiteY1" fmla="*/ 0 h 6858000"/>
              <a:gd name="connsiteX2" fmla="*/ 10038044 w 10038044"/>
              <a:gd name="connsiteY2" fmla="*/ 5997388 h 6858000"/>
              <a:gd name="connsiteX3" fmla="*/ 9177432 w 10038044"/>
              <a:gd name="connsiteY3" fmla="*/ 6858000 h 6858000"/>
              <a:gd name="connsiteX4" fmla="*/ 0 w 100380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8044" h="6858000">
                <a:moveTo>
                  <a:pt x="6858000" y="0"/>
                </a:moveTo>
                <a:lnTo>
                  <a:pt x="10038044" y="0"/>
                </a:lnTo>
                <a:lnTo>
                  <a:pt x="10038044" y="5997388"/>
                </a:lnTo>
                <a:lnTo>
                  <a:pt x="91774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4949" y="951573"/>
            <a:ext cx="5272463" cy="2706027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big insight. It’s only a few words. 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Lef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153956" y="0"/>
            <a:ext cx="10038044" cy="6858000"/>
          </a:xfrm>
          <a:custGeom>
            <a:avLst/>
            <a:gdLst>
              <a:gd name="connsiteX0" fmla="*/ 6858000 w 10038044"/>
              <a:gd name="connsiteY0" fmla="*/ 0 h 6858000"/>
              <a:gd name="connsiteX1" fmla="*/ 10038044 w 10038044"/>
              <a:gd name="connsiteY1" fmla="*/ 0 h 6858000"/>
              <a:gd name="connsiteX2" fmla="*/ 10038044 w 10038044"/>
              <a:gd name="connsiteY2" fmla="*/ 5997388 h 6858000"/>
              <a:gd name="connsiteX3" fmla="*/ 9177432 w 10038044"/>
              <a:gd name="connsiteY3" fmla="*/ 6858000 h 6858000"/>
              <a:gd name="connsiteX4" fmla="*/ 0 w 100380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8044" h="6858000">
                <a:moveTo>
                  <a:pt x="6858000" y="0"/>
                </a:moveTo>
                <a:lnTo>
                  <a:pt x="10038044" y="0"/>
                </a:lnTo>
                <a:lnTo>
                  <a:pt x="10038044" y="5997388"/>
                </a:lnTo>
                <a:lnTo>
                  <a:pt x="91774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6449" y="652967"/>
            <a:ext cx="4508280" cy="131981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11500" b="1" i="0" spc="-200" baseline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00%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4339" y="2127251"/>
            <a:ext cx="4508500" cy="1636676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pPr lvl="0"/>
            <a:r>
              <a:rPr lang="en-US" dirty="0"/>
              <a:t>Percent of people who thought something.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 Lef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153956" y="0"/>
            <a:ext cx="10038044" cy="6858000"/>
          </a:xfrm>
          <a:custGeom>
            <a:avLst/>
            <a:gdLst>
              <a:gd name="connsiteX0" fmla="*/ 6858000 w 10038044"/>
              <a:gd name="connsiteY0" fmla="*/ 0 h 6858000"/>
              <a:gd name="connsiteX1" fmla="*/ 10038044 w 10038044"/>
              <a:gd name="connsiteY1" fmla="*/ 0 h 6858000"/>
              <a:gd name="connsiteX2" fmla="*/ 10038044 w 10038044"/>
              <a:gd name="connsiteY2" fmla="*/ 5997388 h 6858000"/>
              <a:gd name="connsiteX3" fmla="*/ 9177432 w 10038044"/>
              <a:gd name="connsiteY3" fmla="*/ 6858000 h 6858000"/>
              <a:gd name="connsiteX4" fmla="*/ 0 w 100380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8044" h="6858000">
                <a:moveTo>
                  <a:pt x="6858000" y="0"/>
                </a:moveTo>
                <a:lnTo>
                  <a:pt x="10038044" y="0"/>
                </a:lnTo>
                <a:lnTo>
                  <a:pt x="10038044" y="5997388"/>
                </a:lnTo>
                <a:lnTo>
                  <a:pt x="91774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6449" y="652967"/>
            <a:ext cx="4508280" cy="131981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11500" b="1" i="0" spc="-200" baseline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00%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4339" y="2127251"/>
            <a:ext cx="4508500" cy="163667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Percent of people who thought something.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60660" y="5721930"/>
            <a:ext cx="1811338" cy="547255"/>
          </a:xfrm>
        </p:spPr>
        <p:txBody>
          <a:bodyPr anchor="b"/>
          <a:lstStyle>
            <a:lvl1pPr marL="12700" indent="0">
              <a:tabLst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Cite your sources here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0" hasCustomPrompt="1"/>
          </p:nvPr>
        </p:nvSpPr>
        <p:spPr>
          <a:xfrm>
            <a:off x="2212534" y="0"/>
            <a:ext cx="9979466" cy="6858000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466" h="6858000">
                <a:moveTo>
                  <a:pt x="0" y="0"/>
                </a:moveTo>
                <a:lnTo>
                  <a:pt x="9979466" y="0"/>
                </a:lnTo>
                <a:lnTo>
                  <a:pt x="9979466" y="6019800"/>
                </a:lnTo>
                <a:lnTo>
                  <a:pt x="9141266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497112" y="3351558"/>
            <a:ext cx="4827056" cy="645255"/>
          </a:xfrm>
        </p:spPr>
        <p:txBody>
          <a:bodyPr anchor="t">
            <a:noAutofit/>
          </a:bodyPr>
          <a:lstStyle>
            <a:lvl1pPr algn="l">
              <a:defRPr sz="36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The Big Idea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395729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IT?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4794191"/>
            <a:ext cx="5400677" cy="1378009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1400"/>
            </a:lvl1pPr>
            <a:lvl2pPr marL="0" indent="0">
              <a:buFont typeface="Arial" charset="0"/>
              <a:buNone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de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2121AE-7CAC-40F9-9AB9-4A6B97ADDA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0" hasCustomPrompt="1"/>
          </p:nvPr>
        </p:nvSpPr>
        <p:spPr>
          <a:xfrm>
            <a:off x="2212534" y="0"/>
            <a:ext cx="9979466" cy="6858000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466" h="6858000">
                <a:moveTo>
                  <a:pt x="0" y="0"/>
                </a:moveTo>
                <a:lnTo>
                  <a:pt x="9979466" y="0"/>
                </a:lnTo>
                <a:lnTo>
                  <a:pt x="9979466" y="6019800"/>
                </a:lnTo>
                <a:lnTo>
                  <a:pt x="9141266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497112" y="3351558"/>
            <a:ext cx="4827056" cy="645255"/>
          </a:xfrm>
        </p:spPr>
        <p:txBody>
          <a:bodyPr anchor="t">
            <a:noAutofit/>
          </a:bodyPr>
          <a:lstStyle>
            <a:lvl1pPr algn="l">
              <a:defRPr sz="36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Big Idea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395729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IT?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4794191"/>
            <a:ext cx="5400677" cy="1378009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buFont typeface="Arial" charset="0"/>
              <a:buNone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47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0" hasCustomPrompt="1"/>
          </p:nvPr>
        </p:nvSpPr>
        <p:spPr>
          <a:xfrm>
            <a:off x="2212534" y="0"/>
            <a:ext cx="9979466" cy="6858000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466" h="6858000">
                <a:moveTo>
                  <a:pt x="0" y="0"/>
                </a:moveTo>
                <a:lnTo>
                  <a:pt x="9979466" y="0"/>
                </a:lnTo>
                <a:lnTo>
                  <a:pt x="9979466" y="6019800"/>
                </a:lnTo>
                <a:lnTo>
                  <a:pt x="9141266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497112" y="3351558"/>
            <a:ext cx="4827056" cy="645255"/>
          </a:xfrm>
        </p:spPr>
        <p:txBody>
          <a:bodyPr anchor="t">
            <a:noAutofit/>
          </a:bodyPr>
          <a:lstStyle>
            <a:lvl1pPr algn="l">
              <a:defRPr sz="36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Big Idea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395729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WHAT IS IT?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4794191"/>
            <a:ext cx="5400677" cy="1378009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buFont typeface="Arial" charset="0"/>
              <a:buNone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04700" cy="6845300"/>
          </a:xfrm>
          <a:custGeom>
            <a:avLst/>
            <a:gdLst>
              <a:gd name="connsiteX0" fmla="*/ 2573866 w 12204700"/>
              <a:gd name="connsiteY0" fmla="*/ 0 h 6845300"/>
              <a:gd name="connsiteX1" fmla="*/ 12204700 w 12204700"/>
              <a:gd name="connsiteY1" fmla="*/ 0 h 6845300"/>
              <a:gd name="connsiteX2" fmla="*/ 12204700 w 12204700"/>
              <a:gd name="connsiteY2" fmla="*/ 6845300 h 6845300"/>
              <a:gd name="connsiteX3" fmla="*/ 0 w 12204700"/>
              <a:gd name="connsiteY3" fmla="*/ 6845300 h 6845300"/>
              <a:gd name="connsiteX4" fmla="*/ 0 w 12204700"/>
              <a:gd name="connsiteY4" fmla="*/ 2573866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45300">
                <a:moveTo>
                  <a:pt x="2573866" y="0"/>
                </a:moveTo>
                <a:lnTo>
                  <a:pt x="12204700" y="0"/>
                </a:lnTo>
                <a:lnTo>
                  <a:pt x="12204700" y="6845300"/>
                </a:lnTo>
                <a:lnTo>
                  <a:pt x="0" y="6845300"/>
                </a:lnTo>
                <a:lnTo>
                  <a:pt x="0" y="25738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2573867" cy="2573867"/>
          </a:xfrm>
          <a:prstGeom prst="rtTriangle">
            <a:avLst/>
          </a:prstGeom>
          <a:gradFill flip="none" rotWithShape="1">
            <a:gsLst>
              <a:gs pos="100000">
                <a:srgbClr val="0045A5"/>
              </a:gs>
              <a:gs pos="46000">
                <a:schemeClr val="accent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95300" y="4192212"/>
            <a:ext cx="8596942" cy="98926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08000" y="5293587"/>
            <a:ext cx="6554952" cy="429665"/>
          </a:xfrm>
        </p:spPr>
        <p:txBody>
          <a:bodyPr>
            <a:normAutofit/>
          </a:bodyPr>
          <a:lstStyle>
            <a:lvl1pPr marL="0" indent="0" algn="l">
              <a:buNone/>
              <a:defRPr sz="1400" b="1" cap="all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10" y="659416"/>
            <a:ext cx="626158" cy="576717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3513" y="2345454"/>
            <a:ext cx="8309487" cy="2919719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Big Idea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123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81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812345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lnTo>
                  <a:pt x="0" y="381234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algn="r">
              <a:defRPr baseline="0"/>
            </a:lvl1pPr>
            <a:lvl3pPr algn="ctr">
              <a:defRPr/>
            </a:lvl3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Image caption here</a:t>
            </a: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 userDrawn="1"/>
        </p:nvSpPr>
        <p:spPr>
          <a:xfrm rot="10800000" flipH="1">
            <a:off x="0" y="-1"/>
            <a:ext cx="4206241" cy="4206241"/>
          </a:xfrm>
          <a:prstGeom prst="rtTriangle">
            <a:avLst/>
          </a:prstGeom>
          <a:gradFill flip="none" rotWithShape="1">
            <a:gsLst>
              <a:gs pos="9000">
                <a:srgbClr val="0045A5"/>
              </a:gs>
              <a:gs pos="78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123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81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812345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lnTo>
                  <a:pt x="0" y="381234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algn="r">
              <a:defRPr baseline="0"/>
            </a:lvl1pPr>
            <a:lvl3pPr algn="ctr">
              <a:defRPr/>
            </a:lvl3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caption here</a:t>
            </a: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123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81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812345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lnTo>
                  <a:pt x="0" y="381234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algn="r">
              <a:defRPr baseline="0"/>
            </a:lvl1pPr>
            <a:lvl3pPr algn="ctr">
              <a:defRPr/>
            </a:lvl3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1347" y="621407"/>
            <a:ext cx="1476242" cy="1078605"/>
          </a:xfrm>
        </p:spPr>
        <p:txBody>
          <a:bodyPr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r>
              <a:rPr lang="en-US" dirty="0"/>
              <a:t>Image caption if you want to use a few more words to support the beautiful image</a:t>
            </a: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 flipH="1">
            <a:off x="0" y="-1"/>
            <a:ext cx="4130041" cy="4130041"/>
          </a:xfrm>
          <a:prstGeom prst="rtTriangle">
            <a:avLst/>
          </a:prstGeom>
          <a:gradFill flip="none" rotWithShape="1">
            <a:gsLst>
              <a:gs pos="9000">
                <a:srgbClr val="0045A5"/>
              </a:gs>
              <a:gs pos="78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123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81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812345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lnTo>
                  <a:pt x="0" y="381234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algn="r">
              <a:defRPr baseline="0"/>
            </a:lvl1pPr>
            <a:lvl3pPr algn="ctr">
              <a:defRPr/>
            </a:lvl3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1347" y="621407"/>
            <a:ext cx="1476242" cy="1078605"/>
          </a:xfrm>
        </p:spPr>
        <p:txBody>
          <a:bodyPr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  <a:lvl2pPr marL="184150" indent="-171450">
              <a:buFontTx/>
              <a:buNone/>
              <a:defRPr sz="1600"/>
            </a:lvl2pPr>
          </a:lstStyle>
          <a:p>
            <a:r>
              <a:rPr lang="en-US" dirty="0"/>
              <a:t>Image caption if you want to use a few more words to support the beautiful image</a:t>
            </a: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et Imag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210300" y="702429"/>
            <a:ext cx="5434884" cy="425094"/>
          </a:xfrm>
        </p:spPr>
        <p:txBody>
          <a:bodyPr lIns="0"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Text narrative with image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1165240"/>
            <a:ext cx="5434884" cy="342362"/>
          </a:xfrm>
        </p:spPr>
        <p:txBody>
          <a:bodyPr vert="horz" lIns="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10300" y="2057400"/>
            <a:ext cx="5434884" cy="4114800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</a:t>
            </a:r>
          </a:p>
          <a:p>
            <a:pPr marL="12700" indent="0">
              <a:lnSpc>
                <a:spcPct val="100000"/>
              </a:lnSpc>
              <a:buNone/>
            </a:pPr>
            <a:endParaRPr lang="en-US" sz="1200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1500" y="685800"/>
            <a:ext cx="5410200" cy="5486400"/>
          </a:xfrm>
          <a:solidFill>
            <a:schemeClr val="bg2"/>
          </a:solidFill>
        </p:spPr>
        <p:txBody>
          <a:bodyPr anchor="ctr" anchorCtr="1"/>
          <a:lstStyle/>
          <a:p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Text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219823" y="2124733"/>
            <a:ext cx="5400677" cy="404746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 marL="584200" indent="-166688">
              <a:buFont typeface="Arial" charset="0"/>
              <a:buChar char="•"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689317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Text and Image Split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5788" y="2057400"/>
            <a:ext cx="5395912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and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One Column with image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5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901096" y="2057400"/>
            <a:ext cx="2719404" cy="4114800"/>
          </a:xfrm>
        </p:spPr>
        <p:txBody>
          <a:bodyPr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</a:t>
            </a:r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2057400"/>
            <a:ext cx="8167688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Two Columns with image (not suggested for presentation use)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5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49260" y="2057400"/>
            <a:ext cx="5623640" cy="4114800"/>
          </a:xfrm>
        </p:spPr>
        <p:txBody>
          <a:bodyPr numCol="2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</a:t>
            </a:r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2079218"/>
            <a:ext cx="5372100" cy="407116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Triangle 14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Right Triangle 1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45025" y="620713"/>
            <a:ext cx="6975475" cy="4556125"/>
          </a:xfrm>
        </p:spPr>
        <p:txBody>
          <a:bodyPr>
            <a:noAutofit/>
          </a:bodyPr>
          <a:lstStyle>
            <a:lvl1pPr marL="0" indent="0" algn="r">
              <a:buNone/>
              <a:tabLst>
                <a:tab pos="333375" algn="l"/>
                <a:tab pos="619125" algn="l"/>
              </a:tabLst>
              <a:defRPr sz="2800" b="1"/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Introductions </a:t>
            </a:r>
            <a:r>
              <a:rPr lang="en-US" dirty="0">
                <a:solidFill>
                  <a:schemeClr val="accent1"/>
                </a:solidFill>
              </a:rPr>
              <a:t>01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</a:rPr>
              <a:t>	</a:t>
            </a:r>
            <a:r>
              <a:rPr lang="en-US" dirty="0"/>
              <a:t>Why are we here</a:t>
            </a:r>
            <a:r>
              <a:rPr lang="en-US" b="0" spc="300" dirty="0"/>
              <a:t> </a:t>
            </a:r>
            <a:r>
              <a:rPr lang="en-US" dirty="0">
                <a:solidFill>
                  <a:schemeClr val="accent1"/>
                </a:solidFill>
              </a:rPr>
              <a:t>02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	Your Opportunity </a:t>
            </a:r>
            <a:r>
              <a:rPr lang="en-US" dirty="0">
                <a:solidFill>
                  <a:schemeClr val="accent1"/>
                </a:solidFill>
              </a:rPr>
              <a:t>03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	The Campaign idea </a:t>
            </a:r>
            <a:r>
              <a:rPr lang="en-US" dirty="0">
                <a:solidFill>
                  <a:schemeClr val="accent1"/>
                </a:solidFill>
              </a:rPr>
              <a:t>04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	Measuring our results </a:t>
            </a:r>
            <a:r>
              <a:rPr lang="en-US" dirty="0">
                <a:solidFill>
                  <a:schemeClr val="accent1"/>
                </a:solidFill>
              </a:rPr>
              <a:t>05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</a:rPr>
              <a:t>	</a:t>
            </a:r>
            <a:r>
              <a:rPr lang="en-US" dirty="0"/>
              <a:t>Questions </a:t>
            </a:r>
            <a:r>
              <a:rPr lang="en-US" dirty="0">
                <a:solidFill>
                  <a:schemeClr val="accent1"/>
                </a:solidFill>
              </a:rPr>
              <a:t>06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r">
              <a:buNone/>
              <a:tabLst>
                <a:tab pos="333375" algn="l"/>
                <a:tab pos="619125" algn="l"/>
              </a:tabLst>
            </a:pPr>
            <a:endParaRPr lang="en-US" dirty="0"/>
          </a:p>
          <a:p>
            <a:pPr marL="0" indent="0" algn="r">
              <a:buNone/>
              <a:tabLst>
                <a:tab pos="333375" algn="l"/>
                <a:tab pos="619125" algn="l"/>
              </a:tabLst>
            </a:pP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Three Columns with image (not suggested for presentation use)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5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38497" y="2057400"/>
            <a:ext cx="8282003" cy="4114800"/>
          </a:xfrm>
        </p:spPr>
        <p:txBody>
          <a:bodyPr numCol="3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5788" y="2057400"/>
            <a:ext cx="2590800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set Imag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46816" y="702429"/>
            <a:ext cx="5434884" cy="425094"/>
          </a:xfrm>
        </p:spPr>
        <p:txBody>
          <a:bodyPr lIns="0"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Text narrative with image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6816" y="1165240"/>
            <a:ext cx="5434884" cy="342362"/>
          </a:xfrm>
        </p:spPr>
        <p:txBody>
          <a:bodyPr vert="horz" lIns="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6816" y="2057400"/>
            <a:ext cx="5434884" cy="4114800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</a:t>
            </a:r>
          </a:p>
          <a:p>
            <a:pPr marL="12700" indent="0">
              <a:lnSpc>
                <a:spcPct val="100000"/>
              </a:lnSpc>
              <a:buNone/>
            </a:pPr>
            <a:endParaRPr lang="en-US" sz="1200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680379"/>
            <a:ext cx="5402141" cy="5491821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Text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81023" y="2124733"/>
            <a:ext cx="5400677" cy="404746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 marL="584200" indent="-166688">
              <a:buFont typeface="Arial" charset="0"/>
              <a:buChar char="•"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689317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Text and Image Split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224588" y="2057400"/>
            <a:ext cx="5395912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and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One Column with image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5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0997" y="2057400"/>
            <a:ext cx="2719404" cy="4114800"/>
          </a:xfrm>
        </p:spPr>
        <p:txBody>
          <a:bodyPr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</a:t>
            </a:r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0" y="2057400"/>
            <a:ext cx="8167688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Imag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Two Columns with image (not suggested for presentation use)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5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2361" y="2057400"/>
            <a:ext cx="5623640" cy="4114800"/>
          </a:xfrm>
        </p:spPr>
        <p:txBody>
          <a:bodyPr numCol="2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</a:t>
            </a:r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2057400"/>
            <a:ext cx="5372100" cy="4071164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Imag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Three Columns with image (not suggested for presentation use)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5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0996" y="2057400"/>
            <a:ext cx="8282003" cy="4114800"/>
          </a:xfrm>
        </p:spPr>
        <p:txBody>
          <a:bodyPr numCol="3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005888" y="2057400"/>
            <a:ext cx="2590800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se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Large landscape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5788" y="2057400"/>
            <a:ext cx="11034712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t Imag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991601" y="2043192"/>
            <a:ext cx="2606684" cy="3445193"/>
          </a:xfrm>
        </p:spPr>
        <p:txBody>
          <a:bodyPr lIns="0">
            <a:noAutofit/>
          </a:bodyPr>
          <a:lstStyle>
            <a:lvl1pPr marL="180975" indent="-180975">
              <a:lnSpc>
                <a:spcPct val="100000"/>
              </a:lnSpc>
              <a:buFont typeface="Arial" charset="0"/>
              <a:buChar char="•"/>
              <a:tabLst/>
              <a:defRPr sz="1400" b="0" i="0">
                <a:latin typeface="Arial" charset="0"/>
                <a:ea typeface="Arial" charset="0"/>
                <a:cs typeface="Arial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991601" y="1479171"/>
            <a:ext cx="2644784" cy="395745"/>
          </a:xfrm>
        </p:spPr>
        <p:txBody>
          <a:bodyPr lIns="0" rIns="0">
            <a:noAutofit/>
          </a:bodyPr>
          <a:lstStyle>
            <a:lvl1pPr>
              <a:defRPr sz="16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Image with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71500" y="685800"/>
            <a:ext cx="8191500" cy="5486400"/>
          </a:xfrm>
          <a:solidFill>
            <a:schemeClr val="bg2"/>
          </a:solidFill>
        </p:spPr>
        <p:txBody>
          <a:bodyPr anchor="ctr" anchorCtr="1"/>
          <a:lstStyle/>
          <a:p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Two images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5788" y="2057400"/>
            <a:ext cx="5395912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49272" y="2057400"/>
            <a:ext cx="5395912" cy="41148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photos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Two image columns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41710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1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1025" y="1884501"/>
            <a:ext cx="5400675" cy="244461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6233588" y="1884501"/>
            <a:ext cx="5386912" cy="244461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4442753"/>
            <a:ext cx="5400677" cy="1729448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240241" y="4442753"/>
            <a:ext cx="5376224" cy="1729448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40241" y="141710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2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Triangle 14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Right Triangle 1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77420" y="1089319"/>
            <a:ext cx="2289763" cy="490537"/>
          </a:xfrm>
        </p:spPr>
        <p:txBody>
          <a:bodyPr lIns="0" rIns="0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077420" y="2567826"/>
            <a:ext cx="2289763" cy="490537"/>
          </a:xfrm>
        </p:spPr>
        <p:txBody>
          <a:bodyPr lIns="0" rIns="0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77420" y="4046333"/>
            <a:ext cx="2289763" cy="490537"/>
          </a:xfrm>
        </p:spPr>
        <p:txBody>
          <a:bodyPr lIns="0" rIns="0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077420" y="5524840"/>
            <a:ext cx="2289763" cy="490537"/>
          </a:xfrm>
        </p:spPr>
        <p:txBody>
          <a:bodyPr lIns="0" rIns="0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062567" y="1089319"/>
            <a:ext cx="2289763" cy="490537"/>
          </a:xfrm>
        </p:spPr>
        <p:txBody>
          <a:bodyPr lIns="0" rIns="0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9062567" y="2567826"/>
            <a:ext cx="2289763" cy="490537"/>
          </a:xfrm>
        </p:spPr>
        <p:txBody>
          <a:bodyPr lIns="0" rIns="0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9062567" y="4046333"/>
            <a:ext cx="2289763" cy="490537"/>
          </a:xfrm>
        </p:spPr>
        <p:txBody>
          <a:bodyPr lIns="0" rIns="0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67441" y="827714"/>
            <a:ext cx="1255388" cy="1050901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800" b="1" i="0" kern="1200" spc="-200" baseline="0" dirty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767441" y="2314679"/>
            <a:ext cx="1255388" cy="1050901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800" b="1" i="0" kern="1200" spc="-200" baseline="0" dirty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767441" y="3814278"/>
            <a:ext cx="1255388" cy="1050901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800" b="1" i="0" kern="1200" spc="-200" baseline="0" dirty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767441" y="5271953"/>
            <a:ext cx="1255388" cy="1050901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800" b="1" i="0" kern="1200" spc="-200" baseline="0" dirty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738070" y="827714"/>
            <a:ext cx="1255388" cy="1050901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800" b="1" i="0" kern="1200" spc="-200" baseline="0" dirty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738070" y="2314679"/>
            <a:ext cx="1255388" cy="1050901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800" b="1" i="0" kern="1200" spc="-200" baseline="0" dirty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738070" y="3814278"/>
            <a:ext cx="1255388" cy="1050901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800" b="1" i="0" kern="1200" spc="-200" baseline="0" dirty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photos with caption No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1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1025" y="1416132"/>
            <a:ext cx="5400675" cy="27432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6233588" y="1416132"/>
            <a:ext cx="5386912" cy="27432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4297203"/>
            <a:ext cx="5400677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240241" y="4297203"/>
            <a:ext cx="5376224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40241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2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ith Title and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Three image columns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353381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1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1025" y="1786629"/>
            <a:ext cx="3498165" cy="237270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095339" y="1786629"/>
            <a:ext cx="3498165" cy="237270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4405693" y="1786629"/>
            <a:ext cx="3353848" cy="237270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4" y="4297203"/>
            <a:ext cx="3498166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095339" y="4297203"/>
            <a:ext cx="3498166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412346" y="4297203"/>
            <a:ext cx="3347194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405693" y="1353381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2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084234" y="1353381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3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s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1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81025" y="1416132"/>
            <a:ext cx="3498165" cy="27432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095339" y="1416132"/>
            <a:ext cx="3498165" cy="27432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4405693" y="1416132"/>
            <a:ext cx="3353848" cy="27432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4" y="4297203"/>
            <a:ext cx="3498166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095339" y="4297203"/>
            <a:ext cx="3498166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412346" y="4297203"/>
            <a:ext cx="3347194" cy="187499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405693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2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084234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3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132" y="1165240"/>
            <a:ext cx="11146368" cy="342362"/>
          </a:xfrm>
        </p:spPr>
        <p:txBody>
          <a:bodyPr vert="horz" lIns="91440" tIns="45720" rIns="91440" bIns="45720" rtlCol="0" anchor="ctr">
            <a:normAutofit/>
          </a:bodyPr>
          <a:lstStyle>
            <a:lvl1pPr marL="11113" indent="0">
              <a:tabLst/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1844153"/>
            <a:ext cx="11039477" cy="432804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 marL="584200" indent="-166688">
              <a:buFont typeface="Arial" charset="0"/>
              <a:buChar char="•"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133" y="552573"/>
            <a:ext cx="11146367" cy="684212"/>
          </a:xfrm>
        </p:spPr>
        <p:txBody>
          <a:bodyPr/>
          <a:lstStyle/>
          <a:p>
            <a:r>
              <a:rPr lang="en-US" dirty="0"/>
              <a:t>Full Text (not suggested for presentation use)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46407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1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2124733"/>
            <a:ext cx="5400677" cy="404746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 marL="584200" indent="-166688">
              <a:buFont typeface="Arial" charset="0"/>
              <a:buChar char="•"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40241" y="146407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2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219823" y="2124733"/>
            <a:ext cx="5400677" cy="404746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 marL="584200" indent="-166688">
              <a:buFont typeface="Arial" charset="0"/>
              <a:buChar char="•"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Two Columns (not suggested for presentation use)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two columns no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1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3" y="1294943"/>
            <a:ext cx="5400677" cy="487725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 marL="584200" indent="-166688">
              <a:buFont typeface="Arial" charset="0"/>
              <a:buChar char="•"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40241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2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219823" y="1294943"/>
            <a:ext cx="5400677" cy="4877257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 marL="584200" indent="-166688">
              <a:buFont typeface="Arial" charset="0"/>
              <a:buChar char="•"/>
              <a:tabLst/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1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1024" y="1219201"/>
            <a:ext cx="3498166" cy="4953000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095339" y="1219201"/>
            <a:ext cx="3498166" cy="4953000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</a:t>
            </a:r>
            <a:r>
              <a:rPr lang="en-US" dirty="0" err="1"/>
              <a:t>duiUt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412346" y="1219201"/>
            <a:ext cx="3347194" cy="4953000"/>
          </a:xfrm>
        </p:spPr>
        <p:txBody>
          <a:bodyPr lIns="0">
            <a:noAutofit/>
          </a:bodyPr>
          <a:lstStyle>
            <a:lvl1pPr marL="180975" marR="0" indent="-1809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vitae dui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Right Triangle 2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405693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2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084234" y="634284"/>
            <a:ext cx="3498166" cy="398462"/>
          </a:xfrm>
        </p:spPr>
        <p:txBody>
          <a:bodyPr lIns="0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Column 3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form Case Stud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42200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4220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5422005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lnTo>
                  <a:pt x="0" y="54220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algn="r">
              <a:defRPr baseline="0"/>
            </a:lvl1pPr>
            <a:lvl3pPr algn="ctr">
              <a:defRPr/>
            </a:lvl3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16" name="Right Triangle 15"/>
          <p:cNvSpPr/>
          <p:nvPr userDrawn="1"/>
        </p:nvSpPr>
        <p:spPr>
          <a:xfrm rot="10800000" flipH="1">
            <a:off x="0" y="-1"/>
            <a:ext cx="5473522" cy="5473522"/>
          </a:xfrm>
          <a:prstGeom prst="rtTriangle">
            <a:avLst/>
          </a:prstGeom>
          <a:gradFill flip="none" rotWithShape="1">
            <a:gsLst>
              <a:gs pos="9000">
                <a:srgbClr val="0045A5"/>
              </a:gs>
              <a:gs pos="78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2" y="6401680"/>
            <a:ext cx="760421" cy="311542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82108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" y="594360"/>
            <a:ext cx="2110740" cy="22399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1" baseline="0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accent1"/>
                </a:solidFill>
              </a:defRPr>
            </a:lvl2pPr>
            <a:lvl3pPr>
              <a:defRPr sz="2000" b="1">
                <a:solidFill>
                  <a:schemeClr val="accent1"/>
                </a:solidFill>
              </a:defRPr>
            </a:lvl3pPr>
            <a:lvl4pPr>
              <a:defRPr sz="2000" b="1">
                <a:solidFill>
                  <a:schemeClr val="accent1"/>
                </a:solidFill>
              </a:defRPr>
            </a:lvl4pPr>
            <a:lvl5pPr>
              <a:defRPr sz="2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This is a short-form case study that talks briefly about what we did for the client.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form Case Stud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42200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9800 h 6858000"/>
              <a:gd name="connsiteX3" fmla="*/ 113538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4220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5422005" y="0"/>
                </a:moveTo>
                <a:lnTo>
                  <a:pt x="12192000" y="0"/>
                </a:lnTo>
                <a:lnTo>
                  <a:pt x="12192000" y="6019800"/>
                </a:lnTo>
                <a:lnTo>
                  <a:pt x="11353800" y="6858000"/>
                </a:lnTo>
                <a:lnTo>
                  <a:pt x="0" y="6858000"/>
                </a:lnTo>
                <a:lnTo>
                  <a:pt x="0" y="54220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algn="r">
              <a:defRPr baseline="0"/>
            </a:lvl1pPr>
            <a:lvl3pPr algn="ctr">
              <a:defRPr/>
            </a:lvl3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16" name="Right Triangle 15"/>
          <p:cNvSpPr/>
          <p:nvPr userDrawn="1"/>
        </p:nvSpPr>
        <p:spPr>
          <a:xfrm rot="10800000" flipH="1">
            <a:off x="0" y="-1"/>
            <a:ext cx="5473522" cy="5473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62" y="6401680"/>
            <a:ext cx="760421" cy="311542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82108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" y="594360"/>
            <a:ext cx="2110740" cy="22399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1" baseline="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accent1"/>
                </a:solidFill>
              </a:defRPr>
            </a:lvl2pPr>
            <a:lvl3pPr>
              <a:defRPr sz="2000" b="1">
                <a:solidFill>
                  <a:schemeClr val="accent1"/>
                </a:solidFill>
              </a:defRPr>
            </a:lvl3pPr>
            <a:lvl4pPr>
              <a:defRPr sz="2000" b="1">
                <a:solidFill>
                  <a:schemeClr val="accent1"/>
                </a:solidFill>
              </a:defRPr>
            </a:lvl4pPr>
            <a:lvl5pPr>
              <a:defRPr sz="2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This is a short-form case study that talks briefly about what we did for the client.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form Case Study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34759" y="1852233"/>
            <a:ext cx="5413895" cy="425094"/>
          </a:xfrm>
        </p:spPr>
        <p:txBody>
          <a:bodyPr lIns="0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Long-form Case Study Title (not recommended </a:t>
            </a:r>
            <a:r>
              <a:rPr lang="en-US"/>
              <a:t>for presentation use)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34760" y="2554015"/>
            <a:ext cx="5285740" cy="3574549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</a:t>
            </a:r>
          </a:p>
          <a:p>
            <a:pPr marL="12700" indent="0">
              <a:lnSpc>
                <a:spcPct val="100000"/>
              </a:lnSpc>
              <a:buNone/>
            </a:pPr>
            <a:endParaRPr lang="en-US" sz="1200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71500" y="685801"/>
            <a:ext cx="5410200" cy="54864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graphic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334760" y="685800"/>
            <a:ext cx="1439068" cy="800100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Client Logo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Triangle 14"/>
          <p:cNvSpPr/>
          <p:nvPr userDrawn="1"/>
        </p:nvSpPr>
        <p:spPr>
          <a:xfrm rot="10800000" flipH="1">
            <a:off x="0" y="-1"/>
            <a:ext cx="5663822" cy="56638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Right Triangle 1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98043" y="3210636"/>
            <a:ext cx="8522458" cy="2033517"/>
          </a:xfrm>
        </p:spPr>
        <p:txBody>
          <a:bodyPr numCol="2">
            <a:normAutofit/>
          </a:bodyPr>
          <a:lstStyle>
            <a:lvl1pPr marL="0" indent="0" algn="l">
              <a:buNone/>
              <a:tabLst>
                <a:tab pos="333375" algn="l"/>
                <a:tab pos="619125" algn="l"/>
              </a:tabLst>
              <a:defRPr sz="2000" b="1"/>
            </a:lvl1pPr>
          </a:lstStyle>
          <a:p>
            <a:pPr>
              <a:lnSpc>
                <a:spcPct val="150000"/>
              </a:lnSpc>
            </a:pPr>
            <a:r>
              <a:rPr lang="en-US" sz="2400" dirty="0"/>
              <a:t>Introductions </a:t>
            </a:r>
            <a:r>
              <a:rPr lang="en-US" sz="2400" dirty="0">
                <a:solidFill>
                  <a:schemeClr val="accent1"/>
                </a:solidFill>
              </a:rPr>
              <a:t>01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Why are we here</a:t>
            </a:r>
            <a:r>
              <a:rPr lang="en-US" sz="2400" b="0" spc="3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02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Your Opportunity </a:t>
            </a:r>
            <a:r>
              <a:rPr lang="en-US" sz="2400" dirty="0">
                <a:solidFill>
                  <a:schemeClr val="accent1"/>
                </a:solidFill>
              </a:rPr>
              <a:t>03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The Campaign idea </a:t>
            </a:r>
            <a:r>
              <a:rPr lang="en-US" sz="2400" dirty="0">
                <a:solidFill>
                  <a:schemeClr val="accent1"/>
                </a:solidFill>
              </a:rPr>
              <a:t>04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Measuring our results </a:t>
            </a:r>
            <a:r>
              <a:rPr lang="en-US" sz="2400" dirty="0">
                <a:solidFill>
                  <a:schemeClr val="accent1"/>
                </a:solidFill>
              </a:rPr>
              <a:t>05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Questions </a:t>
            </a:r>
            <a:r>
              <a:rPr lang="en-US" sz="2400" dirty="0">
                <a:solidFill>
                  <a:schemeClr val="accent1"/>
                </a:solidFill>
              </a:rPr>
              <a:t>06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63278" y="1239674"/>
            <a:ext cx="10657224" cy="147167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1500" b="1" i="0" spc="-200" baseline="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3000000" scaled="0"/>
                  <a:tileRect/>
                </a:gra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form Case Study with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940299" y="685800"/>
            <a:ext cx="6680201" cy="609142"/>
          </a:xfrm>
        </p:spPr>
        <p:txBody>
          <a:bodyPr lIns="0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Very Long Case Study </a:t>
            </a:r>
            <a:r>
              <a:rPr lang="en-US"/>
              <a:t>Title </a:t>
            </a:r>
            <a:br>
              <a:rPr lang="en-US"/>
            </a:br>
            <a:r>
              <a:rPr lang="en-US"/>
              <a:t>(not recommended </a:t>
            </a:r>
            <a:r>
              <a:rPr lang="en-US" dirty="0"/>
              <a:t>for </a:t>
            </a:r>
            <a:r>
              <a:rPr lang="en-US"/>
              <a:t>presentation use) 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0" y="1485900"/>
            <a:ext cx="8191500" cy="4681262"/>
          </a:xfrm>
        </p:spPr>
        <p:txBody>
          <a:bodyPr lIns="0" numCol="3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3429000" y="685800"/>
            <a:ext cx="1259871" cy="60914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1500" y="685800"/>
            <a:ext cx="2628900" cy="54816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85418" y="6352886"/>
            <a:ext cx="5795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685800"/>
            <a:ext cx="2628900" cy="2743200"/>
          </a:xfrm>
          <a:solidFill>
            <a:schemeClr val="bg2"/>
          </a:solidFill>
        </p:spPr>
        <p:txBody>
          <a:bodyPr anchor="ctr" anchorCtr="1"/>
          <a:lstStyle>
            <a:lvl1pPr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429000" y="610911"/>
            <a:ext cx="8191500" cy="370114"/>
          </a:xfrm>
        </p:spPr>
        <p:txBody>
          <a:bodyPr lIns="0" anchor="t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Full Name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429000" y="2097740"/>
            <a:ext cx="8191500" cy="4069421"/>
          </a:xfrm>
        </p:spPr>
        <p:txBody>
          <a:bodyPr lIns="0" numCol="3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429000" y="1015710"/>
            <a:ext cx="8191500" cy="522143"/>
          </a:xfrm>
        </p:spPr>
        <p:txBody>
          <a:bodyPr lIns="0">
            <a:normAutofit/>
          </a:bodyPr>
          <a:lstStyle>
            <a:lvl1pPr marL="12700" indent="0">
              <a:buFont typeface="Arial" charset="0"/>
              <a:buNone/>
              <a:tabLst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 on the Business</a:t>
            </a:r>
          </a:p>
        </p:txBody>
      </p:sp>
    </p:spTree>
    <p:extLst>
      <p:ext uri="{BB962C8B-B14F-4D97-AF65-F5344CB8AC3E}">
        <p14:creationId xmlns:p14="http://schemas.microsoft.com/office/powerpoint/2010/main" val="305734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99273" y="6339030"/>
            <a:ext cx="5795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685800"/>
            <a:ext cx="1353109" cy="141194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424546"/>
            <a:ext cx="5410200" cy="3742616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2700" indent="0">
              <a:lnSpc>
                <a:spcPct val="100000"/>
              </a:lnSpc>
              <a:buNone/>
            </a:pPr>
            <a:endParaRPr lang="en-US" sz="1200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685800"/>
            <a:ext cx="1353109" cy="141194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10300" y="2424546"/>
            <a:ext cx="5410200" cy="3742616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2700" indent="0">
              <a:lnSpc>
                <a:spcPct val="100000"/>
              </a:lnSpc>
              <a:buNone/>
            </a:pPr>
            <a:endParaRPr lang="en-US" sz="1200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075891" y="685800"/>
            <a:ext cx="3905809" cy="370114"/>
          </a:xfrm>
        </p:spPr>
        <p:txBody>
          <a:bodyPr lIns="0" anchor="t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Full Name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75891" y="1090599"/>
            <a:ext cx="3905809" cy="522143"/>
          </a:xfrm>
        </p:spPr>
        <p:txBody>
          <a:bodyPr lIns="0">
            <a:normAutofit/>
          </a:bodyPr>
          <a:lstStyle>
            <a:lvl1pPr marL="12700" indent="0">
              <a:buFont typeface="Arial" charset="0"/>
              <a:buNone/>
              <a:tabLst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 on the Business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714691" y="1090599"/>
            <a:ext cx="3905809" cy="522143"/>
          </a:xfrm>
        </p:spPr>
        <p:txBody>
          <a:bodyPr lIns="0">
            <a:normAutofit/>
          </a:bodyPr>
          <a:lstStyle>
            <a:lvl1pPr marL="12700" indent="0">
              <a:buFont typeface="Arial" charset="0"/>
              <a:buNone/>
              <a:tabLst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 on the Business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714691" y="685801"/>
            <a:ext cx="3905809" cy="370114"/>
          </a:xfrm>
        </p:spPr>
        <p:txBody>
          <a:bodyPr lIns="0">
            <a:normAutofit/>
          </a:bodyPr>
          <a:lstStyle>
            <a:lvl1pPr marL="12700" indent="0">
              <a:buFont typeface="Arial" charset="0"/>
              <a:buNone/>
              <a:tabLst/>
              <a:defRPr lang="en-US" sz="24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99273" y="6352885"/>
            <a:ext cx="5795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71501" y="685800"/>
            <a:ext cx="1188316" cy="1239982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992582"/>
            <a:ext cx="3581400" cy="3174580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71501" y="2039591"/>
            <a:ext cx="3581400" cy="370114"/>
          </a:xfrm>
        </p:spPr>
        <p:txBody>
          <a:bodyPr lIns="0" anchor="t">
            <a:noAutofit/>
          </a:bodyPr>
          <a:lstStyle>
            <a:lvl1pPr>
              <a:defRPr sz="2000" baseline="0"/>
            </a:lvl1pPr>
          </a:lstStyle>
          <a:p>
            <a:r>
              <a:rPr lang="en-US" dirty="0"/>
              <a:t>Full Name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71501" y="2444390"/>
            <a:ext cx="3581400" cy="354231"/>
          </a:xfrm>
        </p:spPr>
        <p:txBody>
          <a:bodyPr lIns="0">
            <a:normAutofit/>
          </a:bodyPr>
          <a:lstStyle>
            <a:lvl1pPr marL="12700" indent="0">
              <a:buFont typeface="Arial" charset="0"/>
              <a:buNone/>
              <a:tabLst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 on the Business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381501" y="685800"/>
            <a:ext cx="1188316" cy="1239982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2992582"/>
            <a:ext cx="3429000" cy="3174580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381501" y="2444390"/>
            <a:ext cx="3428999" cy="354231"/>
          </a:xfrm>
        </p:spPr>
        <p:txBody>
          <a:bodyPr lIns="0">
            <a:normAutofit/>
          </a:bodyPr>
          <a:lstStyle>
            <a:lvl1pPr marL="12700" indent="0">
              <a:buFont typeface="Arial" charset="0"/>
              <a:buNone/>
              <a:tabLst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 on the Business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8039101" y="685800"/>
            <a:ext cx="1188316" cy="1239982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8039100" y="2992582"/>
            <a:ext cx="3581400" cy="3174580"/>
          </a:xfrm>
        </p:spPr>
        <p:txBody>
          <a:bodyPr lIns="0" numCol="1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8039101" y="2444390"/>
            <a:ext cx="3581400" cy="354231"/>
          </a:xfrm>
        </p:spPr>
        <p:txBody>
          <a:bodyPr lIns="0">
            <a:normAutofit/>
          </a:bodyPr>
          <a:lstStyle>
            <a:lvl1pPr marL="12700" indent="0">
              <a:buFont typeface="Arial" charset="0"/>
              <a:buNone/>
              <a:tabLst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 on the Business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4381501" y="2024751"/>
            <a:ext cx="3428999" cy="384954"/>
          </a:xfrm>
        </p:spPr>
        <p:txBody>
          <a:bodyPr vert="horz" lIns="0" tIns="45720" rIns="91440" bIns="45720" rtlCol="0" anchor="t">
            <a:noAutofit/>
          </a:bodyPr>
          <a:lstStyle>
            <a:lvl1pPr marL="12700" indent="0">
              <a:tabLst/>
              <a:defRPr lang="en-US" sz="2000" b="1" baseline="0" dirty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Full Name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8039101" y="2024751"/>
            <a:ext cx="3581400" cy="384954"/>
          </a:xfrm>
        </p:spPr>
        <p:txBody>
          <a:bodyPr vert="horz" lIns="0" tIns="45720" rIns="91440" bIns="45720" rtlCol="0" anchor="t">
            <a:noAutofit/>
          </a:bodyPr>
          <a:lstStyle>
            <a:lvl1pPr marL="12700" indent="0">
              <a:tabLst/>
              <a:defRPr lang="en-US" sz="2000" b="1" baseline="0" dirty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Full Name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2688" userDrawn="1">
          <p15:clr>
            <a:srgbClr val="FBAE40"/>
          </p15:clr>
        </p15:guide>
        <p15:guide id="2" pos="4992" userDrawn="1">
          <p15:clr>
            <a:srgbClr val="FBAE40"/>
          </p15:clr>
        </p15:guide>
        <p15:guide id="3" pos="2616" userDrawn="1">
          <p15:clr>
            <a:srgbClr val="FBAE40"/>
          </p15:clr>
        </p15:guide>
        <p15:guide id="4" pos="2760" userDrawn="1">
          <p15:clr>
            <a:srgbClr val="FBAE40"/>
          </p15:clr>
        </p15:guide>
        <p15:guide id="5" pos="4920" userDrawn="1">
          <p15:clr>
            <a:srgbClr val="FBAE40"/>
          </p15:clr>
        </p15:guide>
        <p15:guide id="6" pos="5064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Grid slide with icons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173202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5031" y="2101311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431084" y="2101311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224432" y="2101311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9007279" y="2101311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85031" y="4172779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3431084" y="4172779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6224432" y="4172779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007279" y="4172779"/>
            <a:ext cx="686167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585031" y="2911427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3431084" y="2911427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6224432" y="2911427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9007279" y="2911427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585031" y="5001335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431084" y="5001335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27"/>
          </p:nvPr>
        </p:nvSpPr>
        <p:spPr>
          <a:xfrm>
            <a:off x="6224432" y="5001335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9007279" y="5001335"/>
            <a:ext cx="2235620" cy="436563"/>
          </a:xfrm>
        </p:spPr>
        <p:txBody>
          <a:bodyPr vert="horz" lIns="0" tIns="45720" rIns="91440" bIns="45720" rtlCol="0">
            <a:noAutofit/>
          </a:bodyPr>
          <a:lstStyle>
            <a:lvl1pPr algn="l">
              <a:lnSpc>
                <a:spcPct val="100000"/>
              </a:lnSpc>
              <a:defRPr lang="en-US" sz="1050" b="1" cap="all" spc="300" baseline="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85031" y="3418329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Font typeface="Arial" charset="0"/>
              <a:buNone/>
              <a:tabLst/>
              <a:defRPr lang="en-US" sz="1200" baseline="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0"/>
          </p:nvPr>
        </p:nvSpPr>
        <p:spPr>
          <a:xfrm>
            <a:off x="3431084" y="3418329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None/>
              <a:defRPr lang="en-US" sz="120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1"/>
          </p:nvPr>
        </p:nvSpPr>
        <p:spPr>
          <a:xfrm>
            <a:off x="6224432" y="3418329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None/>
              <a:defRPr lang="en-US" sz="120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32"/>
          </p:nvPr>
        </p:nvSpPr>
        <p:spPr>
          <a:xfrm>
            <a:off x="9007279" y="3418329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None/>
              <a:defRPr lang="en-US" sz="120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585031" y="5529033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None/>
              <a:defRPr lang="en-US" sz="120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3431084" y="5529033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None/>
              <a:defRPr lang="en-US" sz="120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35"/>
          </p:nvPr>
        </p:nvSpPr>
        <p:spPr>
          <a:xfrm>
            <a:off x="6224432" y="5529033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None/>
              <a:defRPr lang="en-US" sz="120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36"/>
          </p:nvPr>
        </p:nvSpPr>
        <p:spPr>
          <a:xfrm>
            <a:off x="9007279" y="5529033"/>
            <a:ext cx="1931644" cy="436563"/>
          </a:xfrm>
        </p:spPr>
        <p:txBody>
          <a:bodyPr vert="horz" lIns="0" tIns="45720" rIns="91440" bIns="45720" rtlCol="0">
            <a:noAutofit/>
          </a:bodyPr>
          <a:lstStyle>
            <a:lvl1pPr marL="0" indent="0" algn="l">
              <a:buNone/>
              <a:defRPr lang="en-US" sz="1200" dirty="0" smtClean="0"/>
            </a:lvl1pPr>
          </a:lstStyle>
          <a:p>
            <a:pPr marL="180975" lvl="0" indent="-180975">
              <a:buFont typeface="Arial" charset="0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Pla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Logos Slide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227158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85031" y="2101311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426665" y="2101311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268299" y="2101311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2" name="Right Triangle 31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59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2505848" y="2101311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60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6347482" y="2101311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61" name="Picture Placeholder 9"/>
          <p:cNvSpPr>
            <a:spLocks noGrp="1"/>
          </p:cNvSpPr>
          <p:nvPr>
            <p:ph type="pic" sz="quarter" idx="23" hasCustomPrompt="1"/>
          </p:nvPr>
        </p:nvSpPr>
        <p:spPr>
          <a:xfrm>
            <a:off x="10189116" y="2101311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93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585031" y="3189512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9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426665" y="3189512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95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8268299" y="3189512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97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2505848" y="3189512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98" name="Picture Placeholder 9"/>
          <p:cNvSpPr>
            <a:spLocks noGrp="1"/>
          </p:cNvSpPr>
          <p:nvPr>
            <p:ph type="pic" sz="quarter" idx="29" hasCustomPrompt="1"/>
          </p:nvPr>
        </p:nvSpPr>
        <p:spPr>
          <a:xfrm>
            <a:off x="6347482" y="3189512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99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10189116" y="3189512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0" name="Picture Placeholder 9"/>
          <p:cNvSpPr>
            <a:spLocks noGrp="1"/>
          </p:cNvSpPr>
          <p:nvPr>
            <p:ph type="pic" sz="quarter" idx="31" hasCustomPrompt="1"/>
          </p:nvPr>
        </p:nvSpPr>
        <p:spPr>
          <a:xfrm>
            <a:off x="585031" y="4328564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1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4426665" y="4328564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2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8268299" y="4328564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4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2505848" y="4328564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5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6347482" y="4328564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6" name="Picture Placeholder 9"/>
          <p:cNvSpPr>
            <a:spLocks noGrp="1"/>
          </p:cNvSpPr>
          <p:nvPr>
            <p:ph type="pic" sz="quarter" idx="37" hasCustomPrompt="1"/>
          </p:nvPr>
        </p:nvSpPr>
        <p:spPr>
          <a:xfrm>
            <a:off x="10189116" y="4328564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7" name="Picture Placeholder 9"/>
          <p:cNvSpPr>
            <a:spLocks noGrp="1"/>
          </p:cNvSpPr>
          <p:nvPr>
            <p:ph type="pic" sz="quarter" idx="38" hasCustomPrompt="1"/>
          </p:nvPr>
        </p:nvSpPr>
        <p:spPr>
          <a:xfrm>
            <a:off x="585031" y="5404575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8" name="Picture Placeholder 9"/>
          <p:cNvSpPr>
            <a:spLocks noGrp="1"/>
          </p:cNvSpPr>
          <p:nvPr>
            <p:ph type="pic" sz="quarter" idx="39" hasCustomPrompt="1"/>
          </p:nvPr>
        </p:nvSpPr>
        <p:spPr>
          <a:xfrm>
            <a:off x="4426665" y="5404575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9" name="Picture Placeholder 9"/>
          <p:cNvSpPr>
            <a:spLocks noGrp="1"/>
          </p:cNvSpPr>
          <p:nvPr>
            <p:ph type="pic" sz="quarter" idx="40" hasCustomPrompt="1"/>
          </p:nvPr>
        </p:nvSpPr>
        <p:spPr>
          <a:xfrm>
            <a:off x="8268299" y="5404575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1" name="Picture Placeholder 9"/>
          <p:cNvSpPr>
            <a:spLocks noGrp="1"/>
          </p:cNvSpPr>
          <p:nvPr>
            <p:ph type="pic" sz="quarter" idx="42" hasCustomPrompt="1"/>
          </p:nvPr>
        </p:nvSpPr>
        <p:spPr>
          <a:xfrm>
            <a:off x="2505848" y="5404575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2" name="Picture Placeholder 9"/>
          <p:cNvSpPr>
            <a:spLocks noGrp="1"/>
          </p:cNvSpPr>
          <p:nvPr>
            <p:ph type="pic" sz="quarter" idx="43" hasCustomPrompt="1"/>
          </p:nvPr>
        </p:nvSpPr>
        <p:spPr>
          <a:xfrm>
            <a:off x="6347482" y="5404575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3" name="Picture Placeholder 9"/>
          <p:cNvSpPr>
            <a:spLocks noGrp="1"/>
          </p:cNvSpPr>
          <p:nvPr>
            <p:ph type="pic" sz="quarter" idx="44" hasCustomPrompt="1"/>
          </p:nvPr>
        </p:nvSpPr>
        <p:spPr>
          <a:xfrm>
            <a:off x="10189116" y="5404575"/>
            <a:ext cx="1431384" cy="686168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logo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8">
          <p15:clr>
            <a:srgbClr val="FBAE40"/>
          </p15:clr>
        </p15:guide>
        <p15:guide id="3" pos="5592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259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5584293" y="685800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437997" y="2515970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5584293" y="2515970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718623" y="2515970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9881687" y="2515970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437997" y="3702371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437997" y="3458112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6550171" y="1378880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549632" y="1134621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 hasCustomPrompt="1"/>
          </p:nvPr>
        </p:nvSpPr>
        <p:spPr>
          <a:xfrm>
            <a:off x="5584293" y="3702371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5584293" y="3458112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7718623" y="3702371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718623" y="3458112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9881687" y="3702371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9881687" y="3458112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45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3437997" y="4257008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5584293" y="4257008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7718623" y="4257008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8" name="Picture Placeholder 6"/>
          <p:cNvSpPr>
            <a:spLocks noGrp="1"/>
          </p:cNvSpPr>
          <p:nvPr>
            <p:ph type="pic" sz="quarter" idx="34" hasCustomPrompt="1"/>
          </p:nvPr>
        </p:nvSpPr>
        <p:spPr>
          <a:xfrm>
            <a:off x="9881687" y="4257008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437997" y="5443409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3437997" y="5199150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5584293" y="5443409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5584293" y="5199150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3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7718623" y="5443409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718623" y="5199150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9881687" y="5443409"/>
            <a:ext cx="1691532" cy="219950"/>
          </a:xfrm>
        </p:spPr>
        <p:txBody>
          <a:bodyPr lIns="0" rIns="0">
            <a:norm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881687" y="5199150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3425093" y="682168"/>
            <a:ext cx="1674812" cy="511175"/>
          </a:xfrm>
        </p:spPr>
        <p:txBody>
          <a:bodyPr lIns="0" rIns="0"/>
          <a:lstStyle>
            <a:lvl1pPr marL="11113" indent="0">
              <a:tabLst/>
              <a:defRPr b="1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ACCOUNT LEADERSHIP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3425092" y="2110483"/>
            <a:ext cx="3034187" cy="231559"/>
          </a:xfrm>
        </p:spPr>
        <p:txBody>
          <a:bodyPr lIns="0" rIns="0"/>
          <a:lstStyle>
            <a:lvl1pPr marL="11113" indent="0">
              <a:tabLst/>
              <a:defRPr b="1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CORE TEAM</a:t>
            </a:r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Advanc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5584293" y="685800"/>
            <a:ext cx="874987" cy="913030"/>
          </a:xfrm>
          <a:solidFill>
            <a:schemeClr val="bg2"/>
          </a:solidFill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450697" y="2887844"/>
            <a:ext cx="688777" cy="718724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5112605" y="2887844"/>
            <a:ext cx="688777" cy="718724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748695" y="2887844"/>
            <a:ext cx="688777" cy="718724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450697" y="3901347"/>
            <a:ext cx="1331549" cy="173141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450697" y="3683650"/>
            <a:ext cx="1332363" cy="177435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6550171" y="1378880"/>
            <a:ext cx="1691532" cy="219950"/>
          </a:xfrm>
        </p:spPr>
        <p:txBody>
          <a:bodyPr lIns="0" rIns="0">
            <a:noAutofit/>
          </a:bodyPr>
          <a:lstStyle>
            <a:lvl1pPr marL="12700" indent="0" algn="l">
              <a:buFont typeface="Arial" charset="0"/>
              <a:buNone/>
              <a:tabLst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549632" y="1134621"/>
            <a:ext cx="1692566" cy="225405"/>
          </a:xfrm>
        </p:spPr>
        <p:txBody>
          <a:bodyPr lIns="0" rIns="0">
            <a:normAutofit/>
          </a:bodyPr>
          <a:lstStyle>
            <a:lvl1pPr marL="7938" indent="0" algn="l">
              <a:tabLst/>
              <a:defRPr sz="14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 hasCustomPrompt="1"/>
          </p:nvPr>
        </p:nvSpPr>
        <p:spPr>
          <a:xfrm>
            <a:off x="5112605" y="3901347"/>
            <a:ext cx="1331549" cy="173141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5112605" y="3683650"/>
            <a:ext cx="1332363" cy="177435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748695" y="3901347"/>
            <a:ext cx="1331549" cy="173141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6748695" y="3683650"/>
            <a:ext cx="1332363" cy="177435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45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3450697" y="4628882"/>
            <a:ext cx="688777" cy="718724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5112605" y="4628882"/>
            <a:ext cx="688777" cy="718724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6748695" y="4628882"/>
            <a:ext cx="688777" cy="718724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450697" y="5642385"/>
            <a:ext cx="1331549" cy="173141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3450697" y="5424688"/>
            <a:ext cx="1332363" cy="177435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5112605" y="5642385"/>
            <a:ext cx="1331549" cy="173141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5112605" y="5424688"/>
            <a:ext cx="1332363" cy="177435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3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6748695" y="5642385"/>
            <a:ext cx="1331549" cy="173141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6748695" y="5424688"/>
            <a:ext cx="1332363" cy="177435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3425093" y="682168"/>
            <a:ext cx="1674812" cy="511175"/>
          </a:xfrm>
        </p:spPr>
        <p:txBody>
          <a:bodyPr lIns="0" rIns="0"/>
          <a:lstStyle>
            <a:lvl1pPr marL="11113" indent="0">
              <a:tabLst/>
              <a:defRPr b="1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ACCOUNT LEADERSHIP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3437792" y="2552265"/>
            <a:ext cx="3034187" cy="231559"/>
          </a:xfrm>
        </p:spPr>
        <p:txBody>
          <a:bodyPr lIns="0" rIns="0"/>
          <a:lstStyle>
            <a:lvl1pPr marL="11113" indent="0">
              <a:tabLst/>
              <a:defRPr b="1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Team</a:t>
            </a:r>
            <a:endParaRPr 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3437792" y="4243003"/>
            <a:ext cx="3034187" cy="231559"/>
          </a:xfrm>
        </p:spPr>
        <p:txBody>
          <a:bodyPr lIns="0" rIns="0"/>
          <a:lstStyle>
            <a:lvl1pPr marL="11113" indent="0">
              <a:tabLst/>
              <a:defRPr b="1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Team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991600" y="685800"/>
            <a:ext cx="2628900" cy="520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46" hasCustomPrompt="1"/>
          </p:nvPr>
        </p:nvSpPr>
        <p:spPr>
          <a:xfrm>
            <a:off x="9245684" y="1551347"/>
            <a:ext cx="688777" cy="718724"/>
          </a:xfrm>
          <a:solidFill>
            <a:schemeClr val="bg1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47" hasCustomPrompt="1"/>
          </p:nvPr>
        </p:nvSpPr>
        <p:spPr>
          <a:xfrm>
            <a:off x="9245684" y="2564850"/>
            <a:ext cx="2106828" cy="215522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9245684" y="2347153"/>
            <a:ext cx="2108116" cy="220867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49" hasCustomPrompt="1"/>
          </p:nvPr>
        </p:nvSpPr>
        <p:spPr>
          <a:xfrm>
            <a:off x="9245684" y="2938792"/>
            <a:ext cx="688777" cy="718724"/>
          </a:xfrm>
          <a:solidFill>
            <a:schemeClr val="bg1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0" hasCustomPrompt="1"/>
          </p:nvPr>
        </p:nvSpPr>
        <p:spPr>
          <a:xfrm>
            <a:off x="9245684" y="3952295"/>
            <a:ext cx="2106828" cy="215522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9245684" y="3734598"/>
            <a:ext cx="2108116" cy="220867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7" name="Picture Placeholder 6"/>
          <p:cNvSpPr>
            <a:spLocks noGrp="1"/>
          </p:cNvSpPr>
          <p:nvPr>
            <p:ph type="pic" sz="quarter" idx="52" hasCustomPrompt="1"/>
          </p:nvPr>
        </p:nvSpPr>
        <p:spPr>
          <a:xfrm>
            <a:off x="9245684" y="4396001"/>
            <a:ext cx="688777" cy="718724"/>
          </a:xfrm>
          <a:solidFill>
            <a:schemeClr val="bg1"/>
          </a:solidFill>
        </p:spPr>
        <p:txBody>
          <a:bodyPr anchor="ctr" anchorCtr="1"/>
          <a:lstStyle>
            <a:lvl1pPr algn="ctr">
              <a:defRPr sz="1100" baseline="0"/>
            </a:lvl1pPr>
          </a:lstStyle>
          <a:p>
            <a:r>
              <a:rPr lang="en-US" dirty="0"/>
              <a:t>Professional Portrait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53" hasCustomPrompt="1"/>
          </p:nvPr>
        </p:nvSpPr>
        <p:spPr>
          <a:xfrm>
            <a:off x="9245684" y="5409504"/>
            <a:ext cx="2106828" cy="215522"/>
          </a:xfrm>
        </p:spPr>
        <p:txBody>
          <a:bodyPr lIns="0" rIns="0" anchor="ctr">
            <a:noAutofit/>
          </a:bodyPr>
          <a:lstStyle>
            <a:lvl1pPr marL="12700" indent="0" algn="l">
              <a:buFont typeface="Arial" charset="0"/>
              <a:buNone/>
              <a:tabLst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or Role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9245684" y="5191807"/>
            <a:ext cx="2108116" cy="220867"/>
          </a:xfrm>
        </p:spPr>
        <p:txBody>
          <a:bodyPr lIns="0" rIns="0" anchor="ctr">
            <a:noAutofit/>
          </a:bodyPr>
          <a:lstStyle>
            <a:lvl1pPr marL="7938" indent="0" algn="l">
              <a:tabLst/>
              <a:defRPr sz="1200" b="1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55" hasCustomPrompt="1"/>
          </p:nvPr>
        </p:nvSpPr>
        <p:spPr>
          <a:xfrm>
            <a:off x="9223445" y="910768"/>
            <a:ext cx="1674812" cy="511175"/>
          </a:xfrm>
        </p:spPr>
        <p:txBody>
          <a:bodyPr lIns="0" rIns="0"/>
          <a:lstStyle>
            <a:lvl1pPr marL="11113" indent="0">
              <a:tabLst/>
              <a:defRPr b="1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Senior Counselors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ullquote 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111" y="1730327"/>
            <a:ext cx="11228723" cy="2285256"/>
          </a:xfrm>
        </p:spPr>
        <p:txBody>
          <a:bodyPr anchor="b">
            <a:noAutofit/>
          </a:bodyPr>
          <a:lstStyle>
            <a:lvl1pPr algn="l">
              <a:defRPr sz="5400" spc="-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id </a:t>
            </a:r>
            <a:r>
              <a:rPr lang="en-US" dirty="0" err="1"/>
              <a:t>justo</a:t>
            </a:r>
            <a:r>
              <a:rPr lang="en-US" dirty="0"/>
              <a:t> magna.”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5035843"/>
            <a:ext cx="2710546" cy="352083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-</a:t>
            </a:r>
            <a:r>
              <a:rPr lang="en-US" baseline="0" dirty="0"/>
              <a:t> Source of quote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2" y="671732"/>
            <a:ext cx="631794" cy="52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069539" y="1219201"/>
            <a:ext cx="4550961" cy="4803798"/>
          </a:xfrm>
        </p:spPr>
        <p:txBody>
          <a:bodyPr numCol="1">
            <a:normAutofit/>
          </a:bodyPr>
          <a:lstStyle>
            <a:lvl1pPr marL="0" indent="0" algn="r">
              <a:buNone/>
              <a:tabLst>
                <a:tab pos="333375" algn="l"/>
                <a:tab pos="619125" algn="l"/>
              </a:tabLst>
              <a:defRPr sz="2000" b="1"/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Introductions </a:t>
            </a:r>
            <a:r>
              <a:rPr lang="en-US" dirty="0">
                <a:solidFill>
                  <a:schemeClr val="accent1"/>
                </a:solidFill>
              </a:rPr>
              <a:t>01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</a:rPr>
              <a:t>	</a:t>
            </a:r>
            <a:r>
              <a:rPr lang="en-US" dirty="0"/>
              <a:t>Why are we here</a:t>
            </a:r>
            <a:r>
              <a:rPr lang="en-US" b="0" spc="300" dirty="0"/>
              <a:t> </a:t>
            </a:r>
            <a:r>
              <a:rPr lang="en-US" dirty="0">
                <a:solidFill>
                  <a:schemeClr val="accent1"/>
                </a:solidFill>
              </a:rPr>
              <a:t>02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	Your Opportunity </a:t>
            </a:r>
            <a:r>
              <a:rPr lang="en-US" dirty="0">
                <a:solidFill>
                  <a:schemeClr val="accent1"/>
                </a:solidFill>
              </a:rPr>
              <a:t>03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	The Campaign idea </a:t>
            </a:r>
            <a:r>
              <a:rPr lang="en-US" dirty="0">
                <a:solidFill>
                  <a:schemeClr val="accent1"/>
                </a:solidFill>
              </a:rPr>
              <a:t>04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	Measuring our results </a:t>
            </a:r>
            <a:r>
              <a:rPr lang="en-US" dirty="0">
                <a:solidFill>
                  <a:schemeClr val="accent1"/>
                </a:solidFill>
              </a:rPr>
              <a:t>05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</a:rPr>
              <a:t>	</a:t>
            </a:r>
            <a:r>
              <a:rPr lang="en-US" dirty="0"/>
              <a:t>Questions </a:t>
            </a:r>
            <a:r>
              <a:rPr lang="en-US" dirty="0">
                <a:solidFill>
                  <a:schemeClr val="accent1"/>
                </a:solidFill>
              </a:rPr>
              <a:t>06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r">
              <a:buNone/>
              <a:tabLst>
                <a:tab pos="333375" algn="l"/>
                <a:tab pos="619125" algn="l"/>
              </a:tabLst>
            </a:pP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9542" y="411936"/>
            <a:ext cx="5486400" cy="98926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8901886" cy="6845300"/>
          </a:xfrm>
          <a:custGeom>
            <a:avLst/>
            <a:gdLst>
              <a:gd name="connsiteX0" fmla="*/ 0 w 8901886"/>
              <a:gd name="connsiteY0" fmla="*/ 0 h 6845300"/>
              <a:gd name="connsiteX1" fmla="*/ 978796 w 8901886"/>
              <a:gd name="connsiteY1" fmla="*/ 0 h 6845300"/>
              <a:gd name="connsiteX2" fmla="*/ 7923090 w 8901886"/>
              <a:gd name="connsiteY2" fmla="*/ 0 h 6845300"/>
              <a:gd name="connsiteX3" fmla="*/ 8901886 w 8901886"/>
              <a:gd name="connsiteY3" fmla="*/ 0 h 6845300"/>
              <a:gd name="connsiteX4" fmla="*/ 2056586 w 8901886"/>
              <a:gd name="connsiteY4" fmla="*/ 6845300 h 6845300"/>
              <a:gd name="connsiteX5" fmla="*/ 1077790 w 8901886"/>
              <a:gd name="connsiteY5" fmla="*/ 6845300 h 6845300"/>
              <a:gd name="connsiteX6" fmla="*/ 978796 w 8901886"/>
              <a:gd name="connsiteY6" fmla="*/ 6845300 h 6845300"/>
              <a:gd name="connsiteX7" fmla="*/ 0 w 8901886"/>
              <a:gd name="connsiteY7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01886" h="6845300">
                <a:moveTo>
                  <a:pt x="0" y="0"/>
                </a:moveTo>
                <a:lnTo>
                  <a:pt x="978796" y="0"/>
                </a:lnTo>
                <a:lnTo>
                  <a:pt x="7923090" y="0"/>
                </a:lnTo>
                <a:lnTo>
                  <a:pt x="8901886" y="0"/>
                </a:lnTo>
                <a:lnTo>
                  <a:pt x="2056586" y="6845300"/>
                </a:lnTo>
                <a:lnTo>
                  <a:pt x="1077790" y="6845300"/>
                </a:lnTo>
                <a:lnTo>
                  <a:pt x="978796" y="6845300"/>
                </a:lnTo>
                <a:lnTo>
                  <a:pt x="0" y="68453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4" name="Right Triangle 13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97111" y="1730327"/>
            <a:ext cx="11228723" cy="2285256"/>
          </a:xfrm>
        </p:spPr>
        <p:txBody>
          <a:bodyPr anchor="b">
            <a:noAutofit/>
          </a:bodyPr>
          <a:lstStyle>
            <a:lvl1pPr algn="l">
              <a:defRPr sz="5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id </a:t>
            </a:r>
            <a:r>
              <a:rPr lang="en-US" dirty="0" err="1"/>
              <a:t>justo</a:t>
            </a:r>
            <a:r>
              <a:rPr lang="en-US" dirty="0"/>
              <a:t> magna.” 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7112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2" y="671732"/>
            <a:ext cx="631794" cy="52864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5035843"/>
            <a:ext cx="2710546" cy="352083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-</a:t>
            </a:r>
            <a:r>
              <a:rPr lang="en-US" baseline="0" dirty="0"/>
              <a:t> Source of quote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24098"/>
            <a:ext cx="920109" cy="376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ull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0" hasCustomPrompt="1"/>
          </p:nvPr>
        </p:nvSpPr>
        <p:spPr>
          <a:xfrm>
            <a:off x="2212534" y="0"/>
            <a:ext cx="9979466" cy="6858000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466" h="6858000">
                <a:moveTo>
                  <a:pt x="0" y="0"/>
                </a:moveTo>
                <a:lnTo>
                  <a:pt x="9979466" y="0"/>
                </a:lnTo>
                <a:lnTo>
                  <a:pt x="9979466" y="6019800"/>
                </a:lnTo>
                <a:lnTo>
                  <a:pt x="9141266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497112" y="2533241"/>
            <a:ext cx="5370288" cy="2931052"/>
          </a:xfrm>
        </p:spPr>
        <p:txBody>
          <a:bodyPr anchor="b">
            <a:noAutofit/>
          </a:bodyPr>
          <a:lstStyle>
            <a:lvl1pPr algn="l">
              <a:defRPr sz="36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id </a:t>
            </a:r>
            <a:r>
              <a:rPr lang="en-US" dirty="0" err="1"/>
              <a:t>justo</a:t>
            </a:r>
            <a:r>
              <a:rPr lang="en-US" dirty="0"/>
              <a:t> magna.” 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5935415"/>
            <a:ext cx="2710546" cy="352083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-</a:t>
            </a:r>
            <a:r>
              <a:rPr lang="en-US" baseline="0" dirty="0"/>
              <a:t> Source of quote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2" y="1731596"/>
            <a:ext cx="631794" cy="52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ull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0" hasCustomPrompt="1"/>
          </p:nvPr>
        </p:nvSpPr>
        <p:spPr>
          <a:xfrm>
            <a:off x="2212534" y="0"/>
            <a:ext cx="9979466" cy="6858000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466" h="6858000">
                <a:moveTo>
                  <a:pt x="0" y="0"/>
                </a:moveTo>
                <a:lnTo>
                  <a:pt x="9979466" y="0"/>
                </a:lnTo>
                <a:lnTo>
                  <a:pt x="9979466" y="6019800"/>
                </a:lnTo>
                <a:lnTo>
                  <a:pt x="9141266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497112" y="2533241"/>
            <a:ext cx="5370288" cy="2931052"/>
          </a:xfrm>
        </p:spPr>
        <p:txBody>
          <a:bodyPr anchor="b">
            <a:noAutofit/>
          </a:bodyPr>
          <a:lstStyle>
            <a:lvl1pPr algn="l">
              <a:defRPr sz="36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id </a:t>
            </a:r>
            <a:r>
              <a:rPr lang="en-US" dirty="0" err="1"/>
              <a:t>justo</a:t>
            </a:r>
            <a:r>
              <a:rPr lang="en-US" dirty="0"/>
              <a:t> magna.” </a:t>
            </a:r>
          </a:p>
        </p:txBody>
      </p:sp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2" y="1886224"/>
            <a:ext cx="631794" cy="52864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5919860"/>
            <a:ext cx="2710546" cy="352083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-</a:t>
            </a:r>
            <a:r>
              <a:rPr lang="en-US" baseline="0" dirty="0"/>
              <a:t> Source of quote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with Caption and Ic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05187" y="1996941"/>
            <a:ext cx="2628900" cy="3856994"/>
          </a:xfrm>
        </p:spPr>
        <p:txBody>
          <a:bodyPr lIns="91440" numCol="1" spcCol="274320" anchor="ctr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dui..</a:t>
            </a:r>
          </a:p>
        </p:txBody>
      </p:sp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496065" y="1182182"/>
            <a:ext cx="686167" cy="686168"/>
          </a:xfrm>
          <a:solidFill>
            <a:schemeClr val="bg2"/>
          </a:solidFill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with caption and inc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05187" y="1996941"/>
            <a:ext cx="2628900" cy="3856994"/>
          </a:xfrm>
        </p:spPr>
        <p:txBody>
          <a:bodyPr lIns="91440" numCol="1" spcCol="274320" anchor="ctr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dui..</a:t>
            </a:r>
          </a:p>
        </p:txBody>
      </p:sp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496065" y="1182182"/>
            <a:ext cx="686167" cy="686168"/>
          </a:xfrm>
          <a:solidFill>
            <a:schemeClr val="bg2"/>
          </a:solidFill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with Caption and Ic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210300" y="685800"/>
            <a:ext cx="5410200" cy="5486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05187" y="1481960"/>
            <a:ext cx="2628900" cy="4690240"/>
          </a:xfrm>
        </p:spPr>
        <p:txBody>
          <a:bodyPr lIns="91440" numCol="1" spcCol="274320" anchor="t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05187" y="665163"/>
            <a:ext cx="2628900" cy="554037"/>
          </a:xfrm>
        </p:spPr>
        <p:txBody>
          <a:bodyPr lIns="91440" anchor="t">
            <a:normAutofit/>
          </a:bodyPr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80504" y="5698676"/>
            <a:ext cx="3943350" cy="346075"/>
          </a:xfrm>
        </p:spPr>
        <p:txBody>
          <a:bodyPr>
            <a:normAutofit/>
          </a:bodyPr>
          <a:lstStyle>
            <a:lvl1pPr>
              <a:defRPr sz="1400" i="1" baseline="0"/>
            </a:lvl1pPr>
          </a:lstStyle>
          <a:p>
            <a:pPr lvl="0"/>
            <a:r>
              <a:rPr lang="en-US" dirty="0"/>
              <a:t>Fig 1. Title of this chart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with caption and incon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210300" y="685800"/>
            <a:ext cx="5410200" cy="5486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05187" y="1481960"/>
            <a:ext cx="2628900" cy="4690240"/>
          </a:xfrm>
        </p:spPr>
        <p:txBody>
          <a:bodyPr lIns="91440" numCol="1" spcCol="274320" anchor="t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05187" y="665163"/>
            <a:ext cx="2628900" cy="554037"/>
          </a:xfrm>
        </p:spPr>
        <p:txBody>
          <a:bodyPr lIns="91440" anchor="t">
            <a:normAutofit/>
          </a:bodyPr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80504" y="5698676"/>
            <a:ext cx="3943350" cy="346075"/>
          </a:xfrm>
        </p:spPr>
        <p:txBody>
          <a:bodyPr>
            <a:normAutofit/>
          </a:bodyPr>
          <a:lstStyle>
            <a:lvl1pPr>
              <a:defRPr sz="1400" i="1" baseline="0"/>
            </a:lvl1pPr>
          </a:lstStyle>
          <a:p>
            <a:pPr lvl="0"/>
            <a:r>
              <a:rPr lang="en-US" dirty="0"/>
              <a:t>Fig 1. Title of this chart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 chart with caption and incon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rot="10800000" flipH="1">
            <a:off x="0" y="-1"/>
            <a:ext cx="3812346" cy="381234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69499" y="623598"/>
            <a:ext cx="1995653" cy="816797"/>
          </a:xfrm>
        </p:spPr>
        <p:txBody>
          <a:bodyPr anchor="t"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05187" y="665163"/>
            <a:ext cx="2628900" cy="554037"/>
          </a:xfrm>
        </p:spPr>
        <p:txBody>
          <a:bodyPr lIns="91440" anchor="t">
            <a:normAutofit/>
          </a:bodyPr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hart or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43784" y="702429"/>
            <a:ext cx="11201400" cy="425094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Full Width Table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026" y="1165240"/>
            <a:ext cx="11227158" cy="3423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1" cap="all" spc="3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571500" y="1801813"/>
            <a:ext cx="11049000" cy="4370387"/>
          </a:xfrm>
        </p:spPr>
        <p:txBody>
          <a:bodyPr lIns="0" rIns="0" anchor="ctr" anchorCtr="1"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– Text and Pullquo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-45118" y="-1"/>
            <a:ext cx="10000841" cy="6845300"/>
          </a:xfrm>
          <a:custGeom>
            <a:avLst/>
            <a:gdLst>
              <a:gd name="connsiteX0" fmla="*/ 0 w 10000841"/>
              <a:gd name="connsiteY0" fmla="*/ 0 h 6845300"/>
              <a:gd name="connsiteX1" fmla="*/ 10000841 w 10000841"/>
              <a:gd name="connsiteY1" fmla="*/ 0 h 6845300"/>
              <a:gd name="connsiteX2" fmla="*/ 3155541 w 10000841"/>
              <a:gd name="connsiteY2" fmla="*/ 6845300 h 6845300"/>
              <a:gd name="connsiteX3" fmla="*/ 0 w 10000841"/>
              <a:gd name="connsiteY3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841" h="6845300">
                <a:moveTo>
                  <a:pt x="0" y="0"/>
                </a:moveTo>
                <a:lnTo>
                  <a:pt x="10000841" y="0"/>
                </a:lnTo>
                <a:lnTo>
                  <a:pt x="3155541" y="6845300"/>
                </a:lnTo>
                <a:lnTo>
                  <a:pt x="0" y="68453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2537498"/>
            <a:ext cx="2628899" cy="3634702"/>
          </a:xfrm>
        </p:spPr>
        <p:txBody>
          <a:bodyPr numCol="1" spcCol="274320" anchor="b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dui..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31243" y="4501663"/>
            <a:ext cx="2628900" cy="929172"/>
          </a:xfrm>
        </p:spPr>
        <p:txBody>
          <a:bodyPr lIns="0" rIns="0"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</a:t>
            </a:r>
            <a:r>
              <a:rPr lang="en-US" dirty="0" err="1"/>
              <a:t>pullquote</a:t>
            </a:r>
            <a:r>
              <a:rPr lang="en-US" dirty="0"/>
              <a:t> or subtitle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9465407" y="605967"/>
            <a:ext cx="2175282" cy="1325563"/>
          </a:xfrm>
        </p:spPr>
        <p:txBody>
          <a:bodyPr lIns="0" rIns="0" anchor="t">
            <a:normAutofit/>
          </a:bodyPr>
          <a:lstStyle>
            <a:lvl1pPr algn="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lett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5" name="Right Triangle 14"/>
          <p:cNvSpPr/>
          <p:nvPr userDrawn="1"/>
        </p:nvSpPr>
        <p:spPr>
          <a:xfrm rot="10800000" flipH="1">
            <a:off x="0" y="-1"/>
            <a:ext cx="1294944" cy="129494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1742346"/>
            <a:ext cx="11133665" cy="4429854"/>
          </a:xfrm>
        </p:spPr>
        <p:txBody>
          <a:bodyPr numCol="2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474133" y="929691"/>
            <a:ext cx="11146367" cy="438028"/>
          </a:xfrm>
        </p:spPr>
        <p:txBody>
          <a:bodyPr>
            <a:normAutofit/>
          </a:bodyPr>
          <a:lstStyle>
            <a:lvl1pPr>
              <a:defRPr sz="16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Introduction letter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– Text and Pullquo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0" hasCustomPrompt="1"/>
          </p:nvPr>
        </p:nvSpPr>
        <p:spPr>
          <a:xfrm>
            <a:off x="2212534" y="0"/>
            <a:ext cx="9979466" cy="6858000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466" h="6858000">
                <a:moveTo>
                  <a:pt x="0" y="0"/>
                </a:moveTo>
                <a:lnTo>
                  <a:pt x="9979466" y="0"/>
                </a:lnTo>
                <a:lnTo>
                  <a:pt x="9979466" y="6019800"/>
                </a:lnTo>
                <a:lnTo>
                  <a:pt x="9141266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3" name="Right Triangle 52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2600" cy="34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66996" y="1931530"/>
            <a:ext cx="2628899" cy="4240670"/>
          </a:xfrm>
        </p:spPr>
        <p:txBody>
          <a:bodyPr numCol="1" spcCol="274320" anchor="b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4133" y="605967"/>
            <a:ext cx="2175282" cy="13255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81497" y="4290647"/>
            <a:ext cx="2628900" cy="929172"/>
          </a:xfrm>
        </p:spPr>
        <p:txBody>
          <a:bodyPr lIns="0" rIns="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</a:t>
            </a:r>
            <a:r>
              <a:rPr lang="en-US" dirty="0" err="1"/>
              <a:t>pullquote</a:t>
            </a:r>
            <a:r>
              <a:rPr lang="en-US" dirty="0"/>
              <a:t> or subtitle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E17E8F-834E-2844-A03F-62F012862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2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lett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353800" y="6019800"/>
            <a:ext cx="838200" cy="838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2600" cy="312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79DA2-4E85-2342-8C8A-FDE05BEB1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771" y="6317749"/>
            <a:ext cx="920109" cy="389664"/>
          </a:xfrm>
          <a:prstGeom prst="rect">
            <a:avLst/>
          </a:prstGeom>
        </p:spPr>
      </p:pic>
      <p:sp>
        <p:nvSpPr>
          <p:cNvPr id="15" name="Right Triangle 14"/>
          <p:cNvSpPr/>
          <p:nvPr userDrawn="1"/>
        </p:nvSpPr>
        <p:spPr>
          <a:xfrm rot="10800000" flipH="1">
            <a:off x="0" y="-1"/>
            <a:ext cx="1294944" cy="129494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1742346"/>
            <a:ext cx="11133665" cy="4429854"/>
          </a:xfrm>
        </p:spPr>
        <p:txBody>
          <a:bodyPr numCol="2" spcCol="274320">
            <a:noAutofit/>
          </a:bodyPr>
          <a:lstStyle>
            <a:lvl1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  <a:lvl2pPr marL="184150" indent="-171450">
              <a:buFontTx/>
              <a:buNone/>
              <a:defRPr sz="1600"/>
            </a:lvl2pPr>
          </a:lstStyle>
          <a:p>
            <a:pPr marL="12700" indent="0">
              <a:lnSpc>
                <a:spcPct val="100000"/>
              </a:lnSpc>
              <a:buNone/>
            </a:pP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dui.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id magna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orci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, non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venenatis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ipsum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duit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tristique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vitae dui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eget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ante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In at dui id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fringilla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0" dirty="0" err="1"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sz="12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474133" y="948992"/>
            <a:ext cx="11146367" cy="438028"/>
          </a:xfrm>
        </p:spPr>
        <p:txBody>
          <a:bodyPr>
            <a:normAutofit/>
          </a:bodyPr>
          <a:lstStyle>
            <a:lvl1pPr>
              <a:defRPr sz="16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Introduction letter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133" y="552573"/>
            <a:ext cx="11311466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825625"/>
            <a:ext cx="11311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5418" y="6394450"/>
            <a:ext cx="5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8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727" r:id="rId5"/>
    <p:sldLayoutId id="2147483728" r:id="rId6"/>
    <p:sldLayoutId id="2147483729" r:id="rId7"/>
    <p:sldLayoutId id="2147483693" r:id="rId8"/>
    <p:sldLayoutId id="2147483692" r:id="rId9"/>
    <p:sldLayoutId id="2147483694" r:id="rId10"/>
    <p:sldLayoutId id="2147483739" r:id="rId11"/>
    <p:sldLayoutId id="2147483714" r:id="rId12"/>
    <p:sldLayoutId id="2147483715" r:id="rId13"/>
    <p:sldLayoutId id="2147483716" r:id="rId14"/>
    <p:sldLayoutId id="2147483657" r:id="rId15"/>
    <p:sldLayoutId id="2147483655" r:id="rId16"/>
    <p:sldLayoutId id="2147483656" r:id="rId17"/>
    <p:sldLayoutId id="2147483733" r:id="rId18"/>
    <p:sldLayoutId id="2147483707" r:id="rId19"/>
    <p:sldLayoutId id="2147483708" r:id="rId20"/>
    <p:sldLayoutId id="2147483709" r:id="rId21"/>
    <p:sldLayoutId id="2147483710" r:id="rId22"/>
    <p:sldLayoutId id="2147483713" r:id="rId23"/>
    <p:sldLayoutId id="2147483711" r:id="rId24"/>
    <p:sldLayoutId id="2147483712" r:id="rId25"/>
    <p:sldLayoutId id="2147483743" r:id="rId26"/>
    <p:sldLayoutId id="2147483749" r:id="rId27"/>
    <p:sldLayoutId id="2147483753" r:id="rId28"/>
    <p:sldLayoutId id="2147483750" r:id="rId29"/>
    <p:sldLayoutId id="2147483751" r:id="rId30"/>
    <p:sldLayoutId id="2147483731" r:id="rId31"/>
    <p:sldLayoutId id="2147483666" r:id="rId32"/>
    <p:sldLayoutId id="2147483746" r:id="rId33"/>
    <p:sldLayoutId id="2147483667" r:id="rId34"/>
    <p:sldLayoutId id="2147483747" r:id="rId35"/>
    <p:sldLayoutId id="2147483701" r:id="rId36"/>
    <p:sldLayoutId id="2147483740" r:id="rId37"/>
    <p:sldLayoutId id="2147483684" r:id="rId38"/>
    <p:sldLayoutId id="2147483685" r:id="rId39"/>
    <p:sldLayoutId id="2147483686" r:id="rId40"/>
    <p:sldLayoutId id="2147483702" r:id="rId41"/>
    <p:sldLayoutId id="2147483741" r:id="rId42"/>
    <p:sldLayoutId id="2147483683" r:id="rId43"/>
    <p:sldLayoutId id="2147483681" r:id="rId44"/>
    <p:sldLayoutId id="2147483682" r:id="rId45"/>
    <p:sldLayoutId id="2147483688" r:id="rId46"/>
    <p:sldLayoutId id="2147483662" r:id="rId47"/>
    <p:sldLayoutId id="2147483689" r:id="rId48"/>
    <p:sldLayoutId id="2147483732" r:id="rId49"/>
    <p:sldLayoutId id="2147483687" r:id="rId50"/>
    <p:sldLayoutId id="2147483752" r:id="rId51"/>
    <p:sldLayoutId id="2147483664" r:id="rId52"/>
    <p:sldLayoutId id="2147483697" r:id="rId53"/>
    <p:sldLayoutId id="2147483696" r:id="rId54"/>
    <p:sldLayoutId id="2147483695" r:id="rId55"/>
    <p:sldLayoutId id="2147483698" r:id="rId56"/>
    <p:sldLayoutId id="2147483669" r:id="rId57"/>
    <p:sldLayoutId id="2147483744" r:id="rId58"/>
    <p:sldLayoutId id="2147483703" r:id="rId59"/>
    <p:sldLayoutId id="2147483706" r:id="rId60"/>
    <p:sldLayoutId id="2147483717" r:id="rId61"/>
    <p:sldLayoutId id="2147483718" r:id="rId62"/>
    <p:sldLayoutId id="2147483719" r:id="rId63"/>
    <p:sldLayoutId id="2147483661" r:id="rId64"/>
    <p:sldLayoutId id="2147483720" r:id="rId65"/>
    <p:sldLayoutId id="2147483725" r:id="rId66"/>
    <p:sldLayoutId id="2147483726" r:id="rId67"/>
    <p:sldLayoutId id="2147483730" r:id="rId68"/>
    <p:sldLayoutId id="2147483674" r:id="rId69"/>
    <p:sldLayoutId id="2147483654" r:id="rId70"/>
    <p:sldLayoutId id="2147483742" r:id="rId71"/>
    <p:sldLayoutId id="2147483658" r:id="rId72"/>
    <p:sldLayoutId id="2147483677" r:id="rId73"/>
    <p:sldLayoutId id="2147483678" r:id="rId74"/>
    <p:sldLayoutId id="2147483676" r:id="rId75"/>
    <p:sldLayoutId id="2147483679" r:id="rId76"/>
    <p:sldLayoutId id="2147483723" r:id="rId77"/>
    <p:sldLayoutId id="2147483724" r:id="rId78"/>
    <p:sldLayoutId id="2147483672" r:id="rId79"/>
    <p:sldLayoutId id="2147483673" r:id="rId8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1732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7452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60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orient="horz" pos="768" userDrawn="1">
          <p15:clr>
            <a:srgbClr val="F26B43"/>
          </p15:clr>
        </p15:guide>
        <p15:guide id="8" pos="2016" userDrawn="1">
          <p15:clr>
            <a:srgbClr val="F26B43"/>
          </p15:clr>
        </p15:guide>
        <p15:guide id="9" pos="2160" userDrawn="1">
          <p15:clr>
            <a:srgbClr val="F26B43"/>
          </p15:clr>
        </p15:guide>
        <p15:guide id="10" pos="5520" userDrawn="1">
          <p15:clr>
            <a:srgbClr val="F26B43"/>
          </p15:clr>
        </p15:guide>
        <p15:guide id="11" pos="5664" userDrawn="1">
          <p15:clr>
            <a:srgbClr val="F26B43"/>
          </p15:clr>
        </p15:guide>
        <p15:guide id="12" pos="3912" userDrawn="1">
          <p15:clr>
            <a:srgbClr val="F26B43"/>
          </p15:clr>
        </p15:guide>
        <p15:guide id="13" pos="37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74133" y="365126"/>
            <a:ext cx="11311466" cy="689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74133" y="1825625"/>
            <a:ext cx="11311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5418" y="6394450"/>
            <a:ext cx="5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1BA74-D3AC-934E-BE07-CED0902BA7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6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fif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comments" Target="../comments/commen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xfrm>
            <a:off x="481012" y="2980559"/>
            <a:ext cx="5401005" cy="2011363"/>
          </a:xfrm>
        </p:spPr>
        <p:txBody>
          <a:bodyPr>
            <a:normAutofit/>
          </a:bodyPr>
          <a:lstStyle/>
          <a:p>
            <a:r>
              <a:rPr lang="en-US" sz="3800" dirty="0"/>
              <a:t>Strategic Planning for </a:t>
            </a:r>
            <a:r>
              <a:rPr lang="en-US" sz="3800" dirty="0">
                <a:solidFill>
                  <a:schemeClr val="accent5">
                    <a:lumMod val="75000"/>
                  </a:schemeClr>
                </a:solidFill>
              </a:rPr>
              <a:t>Global Public Affairs Campaigns</a:t>
            </a:r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>
          <a:xfrm>
            <a:off x="538338" y="5078980"/>
            <a:ext cx="6554952" cy="931527"/>
          </a:xfrm>
        </p:spPr>
        <p:txBody>
          <a:bodyPr>
            <a:normAutofit/>
          </a:bodyPr>
          <a:lstStyle/>
          <a:p>
            <a:r>
              <a:rPr lang="en-US" dirty="0"/>
              <a:t>Jere Sullivan</a:t>
            </a:r>
          </a:p>
          <a:p>
            <a:r>
              <a:rPr lang="en-US" sz="1000" dirty="0"/>
              <a:t>Vice Chairman</a:t>
            </a:r>
          </a:p>
          <a:p>
            <a:r>
              <a:rPr lang="en-US" sz="1000" dirty="0"/>
              <a:t>International public affairs, </a:t>
            </a:r>
            <a:r>
              <a:rPr lang="en-US" sz="1000" dirty="0" err="1"/>
              <a:t>edelman</a:t>
            </a:r>
            <a:endParaRPr lang="en-US" sz="1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7AB19244-2A33-4610-9042-E036CA17E0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322" r="113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58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7E65889-3D96-4765-8304-5616B350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xmlns="" id="{AF0AAC5D-9874-4DC8-8276-92DF74CAA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497" y="2033298"/>
            <a:ext cx="6007775" cy="816797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1"/>
                </a:solidFill>
              </a:rPr>
              <a:t>Know your 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audiences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DC3653AE-97F9-4F52-9261-09AA6364E0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835" r="8835"/>
          <a:stretch>
            <a:fillRect/>
          </a:stretch>
        </p:blipFill>
        <p:spPr/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82AA916-9AA8-463C-87BF-2E82B1BFF58B}"/>
              </a:ext>
            </a:extLst>
          </p:cNvPr>
          <p:cNvSpPr/>
          <p:nvPr/>
        </p:nvSpPr>
        <p:spPr>
          <a:xfrm>
            <a:off x="469497" y="2469487"/>
            <a:ext cx="5288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across different markets</a:t>
            </a:r>
          </a:p>
        </p:txBody>
      </p:sp>
    </p:spTree>
    <p:extLst>
      <p:ext uri="{BB962C8B-B14F-4D97-AF65-F5344CB8AC3E}">
        <p14:creationId xmlns:p14="http://schemas.microsoft.com/office/powerpoint/2010/main" val="98118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C497CC5-7BE0-471B-BCA0-8B79DBBE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BA74-D3AC-934E-BE07-CED0902BA77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DD3EDD2-5CDF-488D-89AE-3BD1EDF8E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7779BBBC-E56E-4949-83D6-1F11C0222C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3298" r="13298"/>
          <a:stretch>
            <a:fillRect/>
          </a:stretch>
        </p:blipFill>
        <p:spPr>
          <a:xfrm>
            <a:off x="0" y="-1"/>
            <a:ext cx="8901886" cy="684530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685178D-47EF-4951-87AC-88E87D65AEA1}"/>
              </a:ext>
            </a:extLst>
          </p:cNvPr>
          <p:cNvSpPr txBox="1">
            <a:spLocks/>
          </p:cNvSpPr>
          <p:nvPr/>
        </p:nvSpPr>
        <p:spPr>
          <a:xfrm>
            <a:off x="6414287" y="3594541"/>
            <a:ext cx="5122394" cy="816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Be grounded in 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967D0D-2724-4110-AE23-0EAC2C6D2FDD}"/>
              </a:ext>
            </a:extLst>
          </p:cNvPr>
          <p:cNvSpPr/>
          <p:nvPr/>
        </p:nvSpPr>
        <p:spPr>
          <a:xfrm>
            <a:off x="6414287" y="4005627"/>
            <a:ext cx="5253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/>
              <a:t>to inform the campaign’s overarching strategy and establish metrics for success</a:t>
            </a:r>
          </a:p>
        </p:txBody>
      </p:sp>
    </p:spTree>
    <p:extLst>
      <p:ext uri="{BB962C8B-B14F-4D97-AF65-F5344CB8AC3E}">
        <p14:creationId xmlns:p14="http://schemas.microsoft.com/office/powerpoint/2010/main" val="17017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C497CC5-7BE0-471B-BCA0-8B79DBBE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BA74-D3AC-934E-BE07-CED0902BA77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DD3EDD2-5CDF-488D-89AE-3BD1EDF8E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685178D-47EF-4951-87AC-88E87D65AEA1}"/>
              </a:ext>
            </a:extLst>
          </p:cNvPr>
          <p:cNvSpPr txBox="1">
            <a:spLocks/>
          </p:cNvSpPr>
          <p:nvPr/>
        </p:nvSpPr>
        <p:spPr>
          <a:xfrm>
            <a:off x="5346700" y="3594541"/>
            <a:ext cx="6320624" cy="816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Have the right 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message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967D0D-2724-4110-AE23-0EAC2C6D2FDD}"/>
              </a:ext>
            </a:extLst>
          </p:cNvPr>
          <p:cNvSpPr/>
          <p:nvPr/>
        </p:nvSpPr>
        <p:spPr>
          <a:xfrm>
            <a:off x="6414287" y="4005627"/>
            <a:ext cx="5253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/>
              <a:t>and the right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messenger</a:t>
            </a:r>
            <a:endParaRPr lang="en-GB" b="1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EA9B34D9-70D2-486D-9FDA-32BEB241C1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3428" r="13428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72E1B3-B466-4CA2-B3B6-8BD85AFE4F78}"/>
              </a:ext>
            </a:extLst>
          </p:cNvPr>
          <p:cNvGrpSpPr/>
          <p:nvPr/>
        </p:nvGrpSpPr>
        <p:grpSpPr>
          <a:xfrm>
            <a:off x="12647" y="2991330"/>
            <a:ext cx="3665998" cy="3047385"/>
            <a:chOff x="2906477" y="158837"/>
            <a:chExt cx="4206240" cy="3496465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xmlns="" id="{D159E2FC-8393-4DF2-8FF3-831740CB564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645364"/>
                </p:ext>
              </p:extLst>
            </p:nvPr>
          </p:nvGraphicFramePr>
          <p:xfrm>
            <a:off x="2906477" y="158837"/>
            <a:ext cx="4206240" cy="34964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92745CD-3F5F-489D-A753-7E20AFF338D1}"/>
                </a:ext>
              </a:extLst>
            </p:cNvPr>
            <p:cNvSpPr/>
            <p:nvPr/>
          </p:nvSpPr>
          <p:spPr>
            <a:xfrm>
              <a:off x="4146633" y="811098"/>
              <a:ext cx="154012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000" b="1" dirty="0">
                  <a:solidFill>
                    <a:srgbClr val="45CFB4"/>
                  </a:solidFill>
                </a:rPr>
                <a:t>54% </a:t>
              </a:r>
              <a:r>
                <a:rPr lang="en-US" sz="1500" b="1" dirty="0">
                  <a:solidFill>
                    <a:srgbClr val="45CFB4"/>
                  </a:solidFill>
                </a:rPr>
                <a:t/>
              </a:r>
              <a:br>
                <a:rPr lang="en-US" sz="1500" b="1" dirty="0">
                  <a:solidFill>
                    <a:srgbClr val="45CFB4"/>
                  </a:solidFill>
                </a:rPr>
              </a:br>
              <a:r>
                <a:rPr lang="en-US" sz="1500" b="1" dirty="0">
                  <a:solidFill>
                    <a:srgbClr val="45CFB4"/>
                  </a:solidFill>
                </a:rPr>
                <a:t>blunt &amp; outspoken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AB29CAB-2AB9-4AC7-AE4A-5683CD314AAD}"/>
                </a:ext>
              </a:extLst>
            </p:cNvPr>
            <p:cNvSpPr/>
            <p:nvPr/>
          </p:nvSpPr>
          <p:spPr>
            <a:xfrm>
              <a:off x="4619477" y="1846345"/>
              <a:ext cx="141399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000" b="1" dirty="0">
                  <a:solidFill>
                    <a:schemeClr val="bg1"/>
                  </a:solidFill>
                </a:rPr>
                <a:t>46% </a:t>
              </a:r>
            </a:p>
            <a:p>
              <a:pPr>
                <a:defRPr/>
              </a:pPr>
              <a:r>
                <a:rPr lang="en-US" sz="1500" b="1" dirty="0">
                  <a:solidFill>
                    <a:schemeClr val="bg1"/>
                  </a:solidFill>
                </a:rPr>
                <a:t>diplomatic </a:t>
              </a:r>
              <a:br>
                <a:rPr lang="en-US" sz="1500" b="1" dirty="0">
                  <a:solidFill>
                    <a:schemeClr val="bg1"/>
                  </a:solidFill>
                </a:rPr>
              </a:br>
              <a:r>
                <a:rPr lang="en-US" sz="1500" b="1" dirty="0">
                  <a:solidFill>
                    <a:schemeClr val="bg1"/>
                  </a:solidFill>
                </a:rPr>
                <a:t>&amp; polite</a:t>
              </a:r>
            </a:p>
          </p:txBody>
        </p: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4CBE416D-434C-44CA-B945-643AAC2959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184849"/>
              </p:ext>
            </p:extLst>
          </p:nvPr>
        </p:nvGraphicFramePr>
        <p:xfrm>
          <a:off x="2778085" y="193021"/>
          <a:ext cx="3666605" cy="3047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B25033-DB7F-471E-9BA8-E8088CFD6FA2}"/>
              </a:ext>
            </a:extLst>
          </p:cNvPr>
          <p:cNvSpPr/>
          <p:nvPr/>
        </p:nvSpPr>
        <p:spPr>
          <a:xfrm>
            <a:off x="3881417" y="713050"/>
            <a:ext cx="1628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45CFB4"/>
                </a:solidFill>
              </a:rPr>
              <a:t>51% </a:t>
            </a:r>
            <a:r>
              <a:rPr lang="en-US" sz="1500" b="1" dirty="0">
                <a:solidFill>
                  <a:srgbClr val="45CFB4"/>
                </a:solidFill>
              </a:rPr>
              <a:t/>
            </a:r>
            <a:br>
              <a:rPr lang="en-US" sz="1500" b="1" dirty="0">
                <a:solidFill>
                  <a:srgbClr val="45CFB4"/>
                </a:solidFill>
              </a:rPr>
            </a:br>
            <a:r>
              <a:rPr lang="en-US" sz="1500" b="1" dirty="0">
                <a:solidFill>
                  <a:srgbClr val="45CFB4"/>
                </a:solidFill>
              </a:rPr>
              <a:t>personal </a:t>
            </a:r>
            <a:br>
              <a:rPr lang="en-US" sz="1500" b="1" dirty="0">
                <a:solidFill>
                  <a:srgbClr val="45CFB4"/>
                </a:solidFill>
              </a:rPr>
            </a:br>
            <a:r>
              <a:rPr lang="en-US" sz="1500" b="1" dirty="0">
                <a:solidFill>
                  <a:srgbClr val="45CFB4"/>
                </a:solidFill>
              </a:rPr>
              <a:t>experience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588BC7A-5149-42E8-BF4B-D6A4043CC652}"/>
              </a:ext>
            </a:extLst>
          </p:cNvPr>
          <p:cNvSpPr/>
          <p:nvPr/>
        </p:nvSpPr>
        <p:spPr>
          <a:xfrm>
            <a:off x="4318951" y="1560467"/>
            <a:ext cx="141399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chemeClr val="bg1"/>
                </a:solidFill>
              </a:rPr>
              <a:t>49%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31AE2F7-687E-4F84-A381-ABAFBC793623}"/>
              </a:ext>
            </a:extLst>
          </p:cNvPr>
          <p:cNvSpPr/>
          <p:nvPr/>
        </p:nvSpPr>
        <p:spPr>
          <a:xfrm>
            <a:off x="246390" y="574550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What resonates </a:t>
            </a:r>
          </a:p>
          <a:p>
            <a:r>
              <a:rPr lang="en-GB" b="1" dirty="0">
                <a:solidFill>
                  <a:schemeClr val="bg1"/>
                </a:solidFill>
              </a:rPr>
              <a:t>with audiences?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27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C497CC5-7BE0-471B-BCA0-8B79DBBE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BA74-D3AC-934E-BE07-CED0902BA77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DD3EDD2-5CDF-488D-89AE-3BD1EDF8E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685178D-47EF-4951-87AC-88E87D65AEA1}"/>
              </a:ext>
            </a:extLst>
          </p:cNvPr>
          <p:cNvSpPr txBox="1">
            <a:spLocks/>
          </p:cNvSpPr>
          <p:nvPr/>
        </p:nvSpPr>
        <p:spPr>
          <a:xfrm>
            <a:off x="4673600" y="4280341"/>
            <a:ext cx="6993724" cy="816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Tailor your 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market approach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967D0D-2724-4110-AE23-0EAC2C6D2FDD}"/>
              </a:ext>
            </a:extLst>
          </p:cNvPr>
          <p:cNvSpPr/>
          <p:nvPr/>
        </p:nvSpPr>
        <p:spPr>
          <a:xfrm>
            <a:off x="6414287" y="4691427"/>
            <a:ext cx="5253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/>
              <a:t>through a hub and spoke team model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F31AE4BF-89DA-4CE0-A1DA-824FDD0FADB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656" r="6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907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7E65889-3D96-4765-8304-5616B350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xmlns="" id="{AF0AAC5D-9874-4DC8-8276-92DF74CAA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497" y="2033298"/>
            <a:ext cx="6007775" cy="816797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1"/>
                </a:solidFill>
              </a:rPr>
              <a:t>Manage your 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program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82AA916-9AA8-463C-87BF-2E82B1BFF58B}"/>
              </a:ext>
            </a:extLst>
          </p:cNvPr>
          <p:cNvSpPr/>
          <p:nvPr/>
        </p:nvSpPr>
        <p:spPr>
          <a:xfrm>
            <a:off x="469497" y="2469487"/>
            <a:ext cx="5288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like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campaign</a:t>
            </a:r>
            <a:endParaRPr lang="en-GB" b="1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8FB4E03F-F5BE-4D6F-8841-83E6D944C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xmlns="" id="{723F66FC-AC91-4C5C-959A-8904D1B60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88" r="8688"/>
          <a:stretch>
            <a:fillRect/>
          </a:stretch>
        </p:blipFill>
        <p:spPr>
          <a:xfrm>
            <a:off x="2153956" y="0"/>
            <a:ext cx="10038044" cy="6858000"/>
          </a:xfrm>
          <a:custGeom>
            <a:avLst/>
            <a:gdLst>
              <a:gd name="connsiteX0" fmla="*/ 6858000 w 10038044"/>
              <a:gd name="connsiteY0" fmla="*/ 0 h 6858000"/>
              <a:gd name="connsiteX1" fmla="*/ 10038044 w 10038044"/>
              <a:gd name="connsiteY1" fmla="*/ 0 h 6858000"/>
              <a:gd name="connsiteX2" fmla="*/ 10038044 w 10038044"/>
              <a:gd name="connsiteY2" fmla="*/ 5997388 h 6858000"/>
              <a:gd name="connsiteX3" fmla="*/ 9177432 w 10038044"/>
              <a:gd name="connsiteY3" fmla="*/ 6858000 h 6858000"/>
              <a:gd name="connsiteX4" fmla="*/ 0 w 1003804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8044" h="6858000">
                <a:moveTo>
                  <a:pt x="6858000" y="0"/>
                </a:moveTo>
                <a:lnTo>
                  <a:pt x="10038044" y="0"/>
                </a:lnTo>
                <a:lnTo>
                  <a:pt x="10038044" y="5997388"/>
                </a:lnTo>
                <a:lnTo>
                  <a:pt x="91774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07485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C497CC5-7BE0-471B-BCA0-8B79DBBE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BA74-D3AC-934E-BE07-CED0902BA77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DD3EDD2-5CDF-488D-89AE-3BD1EDF8E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685178D-47EF-4951-87AC-88E87D65AEA1}"/>
              </a:ext>
            </a:extLst>
          </p:cNvPr>
          <p:cNvSpPr txBox="1">
            <a:spLocks/>
          </p:cNvSpPr>
          <p:nvPr/>
        </p:nvSpPr>
        <p:spPr>
          <a:xfrm>
            <a:off x="5059680" y="3966560"/>
            <a:ext cx="6607644" cy="816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Employ a 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360 approach toward storytelling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CAF1561B-9F66-4209-B39E-365996BACE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656" r="6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4275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F8C9E5A-743A-4947-85B9-8351D54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CC505F-18E1-4F02-9BC2-F80B2622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Studies</a:t>
            </a:r>
          </a:p>
        </p:txBody>
      </p:sp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xmlns="" id="{7C148AB9-BF36-4A93-8604-C85717AE3FD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2887" r="2887"/>
          <a:stretch>
            <a:fillRect/>
          </a:stretch>
        </p:blipFill>
        <p:spPr>
          <a:xfrm>
            <a:off x="4405693" y="1994974"/>
            <a:ext cx="3353848" cy="2372702"/>
          </a:xfrm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xmlns="" id="{603D7E0B-C0D2-4B14-AB17-A41BA0B99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6136" r="-22829"/>
          <a:stretch/>
        </p:blipFill>
        <p:spPr>
          <a:xfrm>
            <a:off x="9136143" y="1092476"/>
            <a:ext cx="1394348" cy="708248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xmlns="" id="{5CC33177-4F50-406C-87ED-D81816D28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" t="1090" r="-27500" b="-1090"/>
          <a:stretch/>
        </p:blipFill>
        <p:spPr bwMode="auto">
          <a:xfrm>
            <a:off x="5671170" y="1277358"/>
            <a:ext cx="1082839" cy="51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1A6160-EAFF-4429-AD95-65623D55066C}"/>
              </a:ext>
            </a:extLst>
          </p:cNvPr>
          <p:cNvSpPr/>
          <p:nvPr/>
        </p:nvSpPr>
        <p:spPr>
          <a:xfrm>
            <a:off x="602902" y="4985099"/>
            <a:ext cx="3498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Educating through</a:t>
            </a:r>
          </a:p>
          <a:p>
            <a:pPr algn="ctr"/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thought leadership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0ACC9E-0BD1-478A-82CF-2AEC9A9C2B3A}"/>
              </a:ext>
            </a:extLst>
          </p:cNvPr>
          <p:cNvSpPr/>
          <p:nvPr/>
        </p:nvSpPr>
        <p:spPr>
          <a:xfrm>
            <a:off x="4405693" y="4985099"/>
            <a:ext cx="335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Applying a global </a:t>
            </a:r>
          </a:p>
          <a:p>
            <a:pPr algn="ctr"/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campaign mentality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413AA7E-6D9C-4B8A-80F5-2CBE2FEA6582}"/>
              </a:ext>
            </a:extLst>
          </p:cNvPr>
          <p:cNvSpPr/>
          <p:nvPr/>
        </p:nvSpPr>
        <p:spPr>
          <a:xfrm>
            <a:off x="8084236" y="4985099"/>
            <a:ext cx="3498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Employing global</a:t>
            </a:r>
          </a:p>
          <a:p>
            <a:pPr algn="ctr"/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360 storytelling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DD09051C-EC25-4E91-A336-9059AB71AF0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8559" r="8559"/>
          <a:stretch>
            <a:fillRect/>
          </a:stretch>
        </p:blipFill>
        <p:spPr>
          <a:xfrm>
            <a:off x="8084235" y="1994974"/>
            <a:ext cx="3498165" cy="2372702"/>
          </a:xfrm>
        </p:spPr>
      </p:pic>
      <p:pic>
        <p:nvPicPr>
          <p:cNvPr id="1026" name="Picture 2" descr="Image result for syngenta logo">
            <a:extLst>
              <a:ext uri="{FF2B5EF4-FFF2-40B4-BE49-F238E27FC236}">
                <a16:creationId xmlns:a16="http://schemas.microsoft.com/office/drawing/2014/main" xmlns="" id="{38FC9110-7E2D-41AD-AC05-49D13B49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09" y="1377551"/>
            <a:ext cx="1394349" cy="4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xmlns="" id="{0AEAF318-5F56-4199-97CB-284EBEC577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/>
          <a:srcRect l="17913" r="17913"/>
          <a:stretch>
            <a:fillRect/>
          </a:stretch>
        </p:blipFill>
        <p:spPr>
          <a:xfrm>
            <a:off x="602903" y="1994974"/>
            <a:ext cx="3498165" cy="2372702"/>
          </a:xfrm>
        </p:spPr>
      </p:pic>
    </p:spTree>
    <p:extLst>
      <p:ext uri="{BB962C8B-B14F-4D97-AF65-F5344CB8AC3E}">
        <p14:creationId xmlns:p14="http://schemas.microsoft.com/office/powerpoint/2010/main" val="1296357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16E9A96B-EF34-4B8E-BF6B-0940D2BF15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756" r="675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3513" y="3960730"/>
            <a:ext cx="6112387" cy="2567617"/>
          </a:xfrm>
        </p:spPr>
        <p:txBody>
          <a:bodyPr>
            <a:normAutofit/>
          </a:bodyPr>
          <a:lstStyle/>
          <a:p>
            <a:r>
              <a:rPr lang="en-US" dirty="0"/>
              <a:t>Thank </a:t>
            </a:r>
            <a:r>
              <a:rPr lang="en-US" dirty="0" smtClean="0"/>
              <a:t>you</a:t>
            </a:r>
          </a:p>
          <a:p>
            <a:endParaRPr lang="en-US" sz="2500" dirty="0"/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4851" y="4015839"/>
            <a:ext cx="473550" cy="42002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47" y="4937488"/>
            <a:ext cx="4413887" cy="8657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9419" y="583313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(202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) 772-4035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JERE_SULLIVAN@EDELMAN.COM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44960" y="1652641"/>
            <a:ext cx="5220220" cy="2132779"/>
          </a:xfrm>
        </p:spPr>
        <p:txBody>
          <a:bodyPr>
            <a:normAutofit/>
          </a:bodyPr>
          <a:lstStyle/>
          <a:p>
            <a:r>
              <a:rPr lang="en-US" dirty="0"/>
              <a:t>A changing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landscape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xmlns="" id="{EF2FCF16-EA0D-4ECA-BA21-6CB65B14B5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433" r="14433"/>
          <a:stretch>
            <a:fillRect/>
          </a:stretch>
        </p:blipFill>
        <p:spPr>
          <a:xfrm>
            <a:off x="2153956" y="0"/>
            <a:ext cx="10038044" cy="6858000"/>
          </a:xfrm>
        </p:spPr>
      </p:pic>
    </p:spTree>
    <p:extLst>
      <p:ext uri="{BB962C8B-B14F-4D97-AF65-F5344CB8AC3E}">
        <p14:creationId xmlns:p14="http://schemas.microsoft.com/office/powerpoint/2010/main" val="1468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E5FE825-18DC-4061-8B73-11BC6A5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xmlns="" id="{4605A860-408C-4B57-BECB-5D5277DEF0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B22523C-4AB2-4114-AB45-1AFAF8FF791A}"/>
              </a:ext>
            </a:extLst>
          </p:cNvPr>
          <p:cNvGrpSpPr/>
          <p:nvPr/>
        </p:nvGrpSpPr>
        <p:grpSpPr>
          <a:xfrm>
            <a:off x="1435099" y="2201130"/>
            <a:ext cx="9245599" cy="4155220"/>
            <a:chOff x="1206499" y="1527230"/>
            <a:chExt cx="9245599" cy="415522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F33ADFA-C1BF-4D2B-B0B8-1130B390ED4B}"/>
                </a:ext>
              </a:extLst>
            </p:cNvPr>
            <p:cNvGrpSpPr/>
            <p:nvPr/>
          </p:nvGrpSpPr>
          <p:grpSpPr>
            <a:xfrm>
              <a:off x="1206499" y="4851453"/>
              <a:ext cx="9245599" cy="830997"/>
              <a:chOff x="1447799" y="4735978"/>
              <a:chExt cx="9245599" cy="83099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BF5D5BD-108B-4162-A5CC-20908DA165E4}"/>
                  </a:ext>
                </a:extLst>
              </p:cNvPr>
              <p:cNvSpPr txBox="1"/>
              <p:nvPr/>
            </p:nvSpPr>
            <p:spPr>
              <a:xfrm>
                <a:off x="1447799" y="4735978"/>
                <a:ext cx="2438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of countries distrust government as an institution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E529FAED-AD70-4D55-B7B6-6F0D992C5F29}"/>
                  </a:ext>
                </a:extLst>
              </p:cNvPr>
              <p:cNvSpPr txBox="1"/>
              <p:nvPr/>
            </p:nvSpPr>
            <p:spPr>
              <a:xfrm>
                <a:off x="4851399" y="4767520"/>
                <a:ext cx="2438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believe that the system isn’t working for them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D27DB72E-A0CF-48DB-BA2A-A5CF9647DAEE}"/>
                  </a:ext>
                </a:extLst>
              </p:cNvPr>
              <p:cNvSpPr txBox="1"/>
              <p:nvPr/>
            </p:nvSpPr>
            <p:spPr>
              <a:xfrm>
                <a:off x="8254998" y="4735978"/>
                <a:ext cx="2438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of countries distrust media as an institution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E7BA48A5-3C5A-4662-BEBF-57A0DE1E98C6}"/>
                </a:ext>
              </a:extLst>
            </p:cNvPr>
            <p:cNvGrpSpPr/>
            <p:nvPr/>
          </p:nvGrpSpPr>
          <p:grpSpPr>
            <a:xfrm>
              <a:off x="1435099" y="3581816"/>
              <a:ext cx="8712199" cy="1455585"/>
              <a:chOff x="1435099" y="3581816"/>
              <a:chExt cx="8712199" cy="145558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1A6479B-BDDB-4F8C-9A6F-AA951E63E895}"/>
                  </a:ext>
                </a:extLst>
              </p:cNvPr>
              <p:cNvSpPr txBox="1"/>
              <p:nvPr/>
            </p:nvSpPr>
            <p:spPr>
              <a:xfrm>
                <a:off x="1435099" y="3590851"/>
                <a:ext cx="19558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b="1" dirty="0">
                    <a:solidFill>
                      <a:schemeClr val="accent5">
                        <a:lumMod val="75000"/>
                      </a:schemeClr>
                    </a:solidFill>
                  </a:rPr>
                  <a:t>75</a:t>
                </a:r>
              </a:p>
              <a:p>
                <a:pPr algn="ctr"/>
                <a:endParaRPr lang="en-US" dirty="0">
                  <a:solidFill>
                    <a:srgbClr val="00439D"/>
                  </a:solidFill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01921516-C49C-4BC5-A896-6FFEFC9531B1}"/>
                  </a:ext>
                </a:extLst>
              </p:cNvPr>
              <p:cNvGrpSpPr/>
              <p:nvPr/>
            </p:nvGrpSpPr>
            <p:grpSpPr>
              <a:xfrm>
                <a:off x="4942177" y="3581816"/>
                <a:ext cx="1532943" cy="1446550"/>
                <a:chOff x="4660899" y="1123194"/>
                <a:chExt cx="1532943" cy="1446550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FA07E871-2228-46E8-97A2-F78ABA8B5B96}"/>
                    </a:ext>
                  </a:extLst>
                </p:cNvPr>
                <p:cNvSpPr txBox="1"/>
                <p:nvPr/>
              </p:nvSpPr>
              <p:spPr>
                <a:xfrm>
                  <a:off x="4660899" y="1123194"/>
                  <a:ext cx="1523999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000" b="1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53</a:t>
                  </a:r>
                </a:p>
                <a:p>
                  <a:pPr algn="ctr"/>
                  <a:endParaRPr lang="en-US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5B69A09B-DB86-45F4-95A8-61E65AE1C5AC}"/>
                    </a:ext>
                  </a:extLst>
                </p:cNvPr>
                <p:cNvSpPr txBox="1"/>
                <p:nvPr/>
              </p:nvSpPr>
              <p:spPr>
                <a:xfrm>
                  <a:off x="5787442" y="1246698"/>
                  <a:ext cx="406400" cy="723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%</a:t>
                  </a: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E5964333-093B-44AB-8ED4-072BDE8EA115}"/>
                  </a:ext>
                </a:extLst>
              </p:cNvPr>
              <p:cNvGrpSpPr/>
              <p:nvPr/>
            </p:nvGrpSpPr>
            <p:grpSpPr>
              <a:xfrm>
                <a:off x="8191498" y="3581816"/>
                <a:ext cx="1955800" cy="1446550"/>
                <a:chOff x="8102598" y="3581816"/>
                <a:chExt cx="1955800" cy="144655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0F0668D8-D2BB-4F56-A19B-98F25E3F7128}"/>
                    </a:ext>
                  </a:extLst>
                </p:cNvPr>
                <p:cNvSpPr txBox="1"/>
                <p:nvPr/>
              </p:nvSpPr>
              <p:spPr>
                <a:xfrm>
                  <a:off x="8102598" y="3581816"/>
                  <a:ext cx="1955800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000" b="1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82</a:t>
                  </a:r>
                </a:p>
                <a:p>
                  <a:pPr algn="ctr"/>
                  <a:endParaRPr lang="en-US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3392102F-2FBD-4A68-9A34-1434801F36E7}"/>
                    </a:ext>
                  </a:extLst>
                </p:cNvPr>
                <p:cNvSpPr txBox="1"/>
                <p:nvPr/>
              </p:nvSpPr>
              <p:spPr>
                <a:xfrm>
                  <a:off x="9461498" y="3695140"/>
                  <a:ext cx="2032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%</a:t>
                  </a: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2C476F82-9A83-4CA7-86AE-8BB4ED78B23B}"/>
                </a:ext>
              </a:extLst>
            </p:cNvPr>
            <p:cNvGrpSpPr/>
            <p:nvPr/>
          </p:nvGrpSpPr>
          <p:grpSpPr>
            <a:xfrm>
              <a:off x="1775402" y="1527230"/>
              <a:ext cx="8107792" cy="1300594"/>
              <a:chOff x="1775402" y="1527230"/>
              <a:chExt cx="8107792" cy="13005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2D5BBFBA-398A-4431-80B1-2E884E740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9002" y="1527231"/>
                <a:ext cx="1300593" cy="130059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49F48368-E20B-424F-8CA4-518CC5E1F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5402" y="1527230"/>
                <a:ext cx="1300593" cy="130059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13D01363-4873-427D-BE1E-382ABC1D6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2601" y="1527231"/>
                <a:ext cx="1300593" cy="1300593"/>
              </a:xfrm>
              <a:prstGeom prst="rect">
                <a:avLst/>
              </a:prstGeom>
            </p:spPr>
          </p:pic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3BC193A-8170-4925-8CAA-B8674106EB71}"/>
              </a:ext>
            </a:extLst>
          </p:cNvPr>
          <p:cNvSpPr txBox="1"/>
          <p:nvPr/>
        </p:nvSpPr>
        <p:spPr>
          <a:xfrm>
            <a:off x="3050593" y="4315817"/>
            <a:ext cx="20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xmlns="" id="{B01BBFDC-A566-4EB2-BA2E-98FC59544C45}"/>
              </a:ext>
            </a:extLst>
          </p:cNvPr>
          <p:cNvSpPr txBox="1">
            <a:spLocks/>
          </p:cNvSpPr>
          <p:nvPr/>
        </p:nvSpPr>
        <p:spPr>
          <a:xfrm>
            <a:off x="643683" y="563558"/>
            <a:ext cx="5220220" cy="6715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 collapse in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trust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21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55B0A91-18B4-45C4-B29C-18F89D8D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5C7B2D95-E0AA-45F8-B14C-6846E88D5F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12192000" cy="6858000"/>
          </a:xfr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D14B90B1-D2E2-4322-A9B3-8C1FD9818578}"/>
              </a:ext>
            </a:extLst>
          </p:cNvPr>
          <p:cNvSpPr txBox="1">
            <a:spLocks/>
          </p:cNvSpPr>
          <p:nvPr/>
        </p:nvSpPr>
        <p:spPr>
          <a:xfrm>
            <a:off x="464949" y="510809"/>
            <a:ext cx="2595751" cy="1203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rise in 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fake news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3BEC68-3046-49A5-B107-57C9B8FE4C4A}"/>
              </a:ext>
            </a:extLst>
          </p:cNvPr>
          <p:cNvGrpSpPr/>
          <p:nvPr/>
        </p:nvGrpSpPr>
        <p:grpSpPr>
          <a:xfrm>
            <a:off x="9564257" y="1016000"/>
            <a:ext cx="2438400" cy="1985675"/>
            <a:chOff x="3454399" y="3528026"/>
            <a:chExt cx="2438400" cy="19856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A1F9F5E-D33A-4383-9BF2-22D5402A5AA6}"/>
                </a:ext>
              </a:extLst>
            </p:cNvPr>
            <p:cNvSpPr txBox="1"/>
            <p:nvPr/>
          </p:nvSpPr>
          <p:spPr>
            <a:xfrm>
              <a:off x="3454399" y="3528026"/>
              <a:ext cx="2438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Fake news has led to 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D176F9F-C256-4CC0-92B0-A8C76007860E}"/>
                </a:ext>
              </a:extLst>
            </p:cNvPr>
            <p:cNvSpPr txBox="1"/>
            <p:nvPr/>
          </p:nvSpPr>
          <p:spPr>
            <a:xfrm>
              <a:off x="3786477" y="3804828"/>
              <a:ext cx="15239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>
                  <a:solidFill>
                    <a:schemeClr val="accent5">
                      <a:lumMod val="75000"/>
                    </a:schemeClr>
                  </a:solidFill>
                </a:rPr>
                <a:t>62</a:t>
              </a:r>
            </a:p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46DB346-B064-4019-BE0B-CC14FB712E82}"/>
                </a:ext>
              </a:extLst>
            </p:cNvPr>
            <p:cNvSpPr txBox="1"/>
            <p:nvPr/>
          </p:nvSpPr>
          <p:spPr>
            <a:xfrm>
              <a:off x="4913020" y="3928332"/>
              <a:ext cx="4064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</a:rPr>
                <a:t>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D876F62-893F-485C-9438-285D3DED4ED1}"/>
                </a:ext>
              </a:extLst>
            </p:cNvPr>
            <p:cNvSpPr txBox="1"/>
            <p:nvPr/>
          </p:nvSpPr>
          <p:spPr>
            <a:xfrm>
              <a:off x="3454399" y="4928926"/>
              <a:ext cx="2438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decrease in trust in traditional media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2F8A7CD-A158-485A-9741-2AD85B56F77A}"/>
              </a:ext>
            </a:extLst>
          </p:cNvPr>
          <p:cNvGrpSpPr/>
          <p:nvPr/>
        </p:nvGrpSpPr>
        <p:grpSpPr>
          <a:xfrm>
            <a:off x="9570317" y="3424814"/>
            <a:ext cx="2438400" cy="2231897"/>
            <a:chOff x="3454399" y="3528026"/>
            <a:chExt cx="2438400" cy="22318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D64FE86-9D12-4B41-86EC-88F3C98202A2}"/>
                </a:ext>
              </a:extLst>
            </p:cNvPr>
            <p:cNvSpPr txBox="1"/>
            <p:nvPr/>
          </p:nvSpPr>
          <p:spPr>
            <a:xfrm>
              <a:off x="3454399" y="3528026"/>
              <a:ext cx="2438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More than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C22D0D3-C119-4095-8F0D-CB5F4885C930}"/>
                </a:ext>
              </a:extLst>
            </p:cNvPr>
            <p:cNvSpPr txBox="1"/>
            <p:nvPr/>
          </p:nvSpPr>
          <p:spPr>
            <a:xfrm>
              <a:off x="3786477" y="3804828"/>
              <a:ext cx="15239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>
                  <a:solidFill>
                    <a:schemeClr val="accent5">
                      <a:lumMod val="75000"/>
                    </a:schemeClr>
                  </a:solidFill>
                </a:rPr>
                <a:t>50</a:t>
              </a:r>
            </a:p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2DC2ED-3707-49A8-A8DD-51FAA75E003D}"/>
                </a:ext>
              </a:extLst>
            </p:cNvPr>
            <p:cNvSpPr txBox="1"/>
            <p:nvPr/>
          </p:nvSpPr>
          <p:spPr>
            <a:xfrm>
              <a:off x="4913020" y="3928332"/>
              <a:ext cx="4064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</a:rPr>
                <a:t>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54C27B8-7559-4155-AC0B-039F959B01B1}"/>
                </a:ext>
              </a:extLst>
            </p:cNvPr>
            <p:cNvSpPr txBox="1"/>
            <p:nvPr/>
          </p:nvSpPr>
          <p:spPr>
            <a:xfrm>
              <a:off x="3454399" y="4928926"/>
              <a:ext cx="243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of the gen. population blame social media for spreading fake news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7BA2A81-317B-4EDD-BFCA-C7D0CE6B61BE}"/>
              </a:ext>
            </a:extLst>
          </p:cNvPr>
          <p:cNvGrpSpPr/>
          <p:nvPr/>
        </p:nvGrpSpPr>
        <p:grpSpPr>
          <a:xfrm>
            <a:off x="-210347" y="1489655"/>
            <a:ext cx="9195957" cy="5225402"/>
            <a:chOff x="-445437" y="1116131"/>
            <a:chExt cx="9195957" cy="5225402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xmlns="" id="{864D7BED-8154-451D-8DF4-C7FAB5F0FA0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9347943"/>
                </p:ext>
              </p:extLst>
            </p:nvPr>
          </p:nvGraphicFramePr>
          <p:xfrm>
            <a:off x="859487" y="1714500"/>
            <a:ext cx="6940549" cy="46270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5B890E7-769E-4BE5-BE2D-3D492E99BEAF}"/>
                </a:ext>
              </a:extLst>
            </p:cNvPr>
            <p:cNvSpPr txBox="1"/>
            <p:nvPr/>
          </p:nvSpPr>
          <p:spPr>
            <a:xfrm>
              <a:off x="6276614" y="4307066"/>
              <a:ext cx="10432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C7B2"/>
                  </a:solidFill>
                </a:rPr>
                <a:t>47%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A423443-D668-40DD-BA4E-F3B65A31C4F2}"/>
                </a:ext>
              </a:extLst>
            </p:cNvPr>
            <p:cNvSpPr txBox="1"/>
            <p:nvPr/>
          </p:nvSpPr>
          <p:spPr>
            <a:xfrm>
              <a:off x="3286484" y="1133315"/>
              <a:ext cx="10432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4B97FF"/>
                  </a:solidFill>
                </a:rPr>
                <a:t>10%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7E455A5-D148-4390-A22E-5721E4A821D5}"/>
                </a:ext>
              </a:extLst>
            </p:cNvPr>
            <p:cNvSpPr txBox="1"/>
            <p:nvPr/>
          </p:nvSpPr>
          <p:spPr>
            <a:xfrm>
              <a:off x="1131957" y="2293038"/>
              <a:ext cx="10432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B2D1FF"/>
                  </a:solidFill>
                </a:rPr>
                <a:t>15%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265A595-1133-46FC-80A0-A95461B68740}"/>
                </a:ext>
              </a:extLst>
            </p:cNvPr>
            <p:cNvSpPr txBox="1"/>
            <p:nvPr/>
          </p:nvSpPr>
          <p:spPr>
            <a:xfrm>
              <a:off x="1212986" y="4658062"/>
              <a:ext cx="10432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59D2"/>
                  </a:solidFill>
                </a:rPr>
                <a:t>39%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2B90583-EBE1-46B1-B0DE-65A1C878684A}"/>
                </a:ext>
              </a:extLst>
            </p:cNvPr>
            <p:cNvSpPr txBox="1"/>
            <p:nvPr/>
          </p:nvSpPr>
          <p:spPr>
            <a:xfrm>
              <a:off x="6312120" y="4699864"/>
              <a:ext cx="2438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sloppy or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biased reporting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D18D6B0-2C49-4D2C-BA1B-1E79FCB65A18}"/>
                </a:ext>
              </a:extLst>
            </p:cNvPr>
            <p:cNvSpPr txBox="1"/>
            <p:nvPr/>
          </p:nvSpPr>
          <p:spPr>
            <a:xfrm>
              <a:off x="4187243" y="1116131"/>
              <a:ext cx="2438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not a real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92C82C9-1333-4647-8FFD-F2AED8869813}"/>
                </a:ext>
              </a:extLst>
            </p:cNvPr>
            <p:cNvSpPr txBox="1"/>
            <p:nvPr/>
          </p:nvSpPr>
          <p:spPr>
            <a:xfrm>
              <a:off x="-445437" y="2742402"/>
              <a:ext cx="2438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a weapon</a:t>
              </a:r>
            </a:p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 Russians are </a:t>
              </a:r>
            </a:p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using to disrupt </a:t>
              </a:r>
            </a:p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the U.S.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F0A3CA0-BCDF-4059-8EE2-9561EB57F02C}"/>
                </a:ext>
              </a:extLst>
            </p:cNvPr>
            <p:cNvSpPr txBox="1"/>
            <p:nvPr/>
          </p:nvSpPr>
          <p:spPr>
            <a:xfrm>
              <a:off x="-278683" y="5087595"/>
              <a:ext cx="2438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insult being </a:t>
              </a:r>
            </a:p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over-used to </a:t>
              </a:r>
            </a:p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discredit stories people do not like</a:t>
              </a:r>
            </a:p>
          </p:txBody>
        </p:sp>
      </p:grpSp>
      <p:sp>
        <p:nvSpPr>
          <p:cNvPr id="36" name="Title 2">
            <a:extLst>
              <a:ext uri="{FF2B5EF4-FFF2-40B4-BE49-F238E27FC236}">
                <a16:creationId xmlns:a16="http://schemas.microsoft.com/office/drawing/2014/main" xmlns="" id="{E06EBB83-F40E-4A8F-8ACB-805AA1C0F59E}"/>
              </a:ext>
            </a:extLst>
          </p:cNvPr>
          <p:cNvSpPr txBox="1">
            <a:spLocks/>
          </p:cNvSpPr>
          <p:nvPr/>
        </p:nvSpPr>
        <p:spPr>
          <a:xfrm>
            <a:off x="6466314" y="2101617"/>
            <a:ext cx="2595751" cy="1203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There is little agreement about what fake news is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CDC9CCC-53A4-4A79-B405-41F9C2836233}"/>
              </a:ext>
            </a:extLst>
          </p:cNvPr>
          <p:cNvCxnSpPr/>
          <p:nvPr/>
        </p:nvCxnSpPr>
        <p:spPr>
          <a:xfrm>
            <a:off x="9357886" y="923463"/>
            <a:ext cx="0" cy="50027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97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DD3D096-8993-4D1D-9F94-9186C9D6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844EFAC-DE3B-4C98-BD71-4C3A0F820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747" y="1493258"/>
            <a:ext cx="3619500" cy="645255"/>
          </a:xfrm>
        </p:spPr>
        <p:txBody>
          <a:bodyPr/>
          <a:lstStyle/>
          <a:p>
            <a:r>
              <a:rPr lang="en-US" sz="3000" dirty="0"/>
              <a:t>A challenge for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communicators</a:t>
            </a:r>
            <a:endParaRPr lang="en-US" sz="30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2F7DC884-E52C-4B22-8D39-5A4A9F038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076" r="9076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46F117-F0CA-4F38-9748-6082277A9F38}"/>
              </a:ext>
            </a:extLst>
          </p:cNvPr>
          <p:cNvSpPr txBox="1"/>
          <p:nvPr/>
        </p:nvSpPr>
        <p:spPr>
          <a:xfrm>
            <a:off x="3142435" y="469775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competition to be heard above the noise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F3F6958-6F7A-4FC1-B59D-6D002873E6FB}"/>
              </a:ext>
            </a:extLst>
          </p:cNvPr>
          <p:cNvSpPr txBox="1"/>
          <p:nvPr/>
        </p:nvSpPr>
        <p:spPr>
          <a:xfrm>
            <a:off x="345842" y="469775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 increasingly fragmented landscape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6E9B16E-9BD8-40A5-B2E7-6B52CCAD1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089" y="3775538"/>
            <a:ext cx="922217" cy="9222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1AA3791-1D18-4B54-80A9-F8F16097A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199" y="3828451"/>
            <a:ext cx="757075" cy="75707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6CC3400-577A-4A25-ADB0-A952B9D69622}"/>
              </a:ext>
            </a:extLst>
          </p:cNvPr>
          <p:cNvCxnSpPr/>
          <p:nvPr/>
        </p:nvCxnSpPr>
        <p:spPr>
          <a:xfrm>
            <a:off x="2971801" y="3659338"/>
            <a:ext cx="0" cy="18523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46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2DA58B62-D1A4-487A-A3D0-BCC4103D7A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048" r="7048"/>
          <a:stretch>
            <a:fillRect/>
          </a:stretch>
        </p:blipFill>
        <p:spPr>
          <a:xfrm>
            <a:off x="2153956" y="0"/>
            <a:ext cx="10038044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7E65889-3D96-4765-8304-5616B350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xmlns="" id="{AF0AAC5D-9874-4DC8-8276-92DF74CAA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824" y="564106"/>
            <a:ext cx="5410976" cy="93013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Challenges for campaigns, according to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policy makers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3D5744-F3AB-4913-A712-D9C7BBD084C8}"/>
              </a:ext>
            </a:extLst>
          </p:cNvPr>
          <p:cNvGrpSpPr/>
          <p:nvPr/>
        </p:nvGrpSpPr>
        <p:grpSpPr>
          <a:xfrm>
            <a:off x="339733" y="1751896"/>
            <a:ext cx="5208878" cy="1446550"/>
            <a:chOff x="352433" y="1700500"/>
            <a:chExt cx="5208878" cy="144655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CC0537EA-3B61-4760-8E9A-4E8F40A5CA10}"/>
                </a:ext>
              </a:extLst>
            </p:cNvPr>
            <p:cNvGrpSpPr/>
            <p:nvPr/>
          </p:nvGrpSpPr>
          <p:grpSpPr>
            <a:xfrm>
              <a:off x="352433" y="1700500"/>
              <a:ext cx="2438400" cy="1446550"/>
              <a:chOff x="753913" y="4274252"/>
              <a:chExt cx="2438400" cy="144655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83C34F7-7CD4-447B-930B-FC93F9D9724B}"/>
                  </a:ext>
                </a:extLst>
              </p:cNvPr>
              <p:cNvSpPr txBox="1"/>
              <p:nvPr/>
            </p:nvSpPr>
            <p:spPr>
              <a:xfrm>
                <a:off x="753913" y="5309811"/>
                <a:ext cx="2438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poorly designed strategies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65D23135-AB45-4415-AA8B-27CA03546964}"/>
                  </a:ext>
                </a:extLst>
              </p:cNvPr>
              <p:cNvSpPr txBox="1"/>
              <p:nvPr/>
            </p:nvSpPr>
            <p:spPr>
              <a:xfrm>
                <a:off x="1085991" y="4274252"/>
                <a:ext cx="152399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b="1" dirty="0">
                    <a:solidFill>
                      <a:schemeClr val="tx2">
                        <a:lumMod val="50000"/>
                      </a:schemeClr>
                    </a:solidFill>
                  </a:rPr>
                  <a:t>14</a:t>
                </a:r>
              </a:p>
              <a:p>
                <a:pPr algn="ctr"/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F4E0035D-5760-4EE1-8557-F3D93B054EA5}"/>
                  </a:ext>
                </a:extLst>
              </p:cNvPr>
              <p:cNvSpPr txBox="1"/>
              <p:nvPr/>
            </p:nvSpPr>
            <p:spPr>
              <a:xfrm>
                <a:off x="2212534" y="4387594"/>
                <a:ext cx="406400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2">
                        <a:lumMod val="50000"/>
                      </a:schemeClr>
                    </a:solidFill>
                  </a:rPr>
                  <a:t>%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7F870F6-6768-4FC4-8802-0BAF347F7F3B}"/>
                </a:ext>
              </a:extLst>
            </p:cNvPr>
            <p:cNvGrpSpPr/>
            <p:nvPr/>
          </p:nvGrpSpPr>
          <p:grpSpPr>
            <a:xfrm>
              <a:off x="3122911" y="1700500"/>
              <a:ext cx="2438400" cy="1446550"/>
              <a:chOff x="533399" y="4282332"/>
              <a:chExt cx="2438400" cy="1446550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0DA5E637-B322-4C00-B27C-51F5E7ACA923}"/>
                  </a:ext>
                </a:extLst>
              </p:cNvPr>
              <p:cNvSpPr txBox="1"/>
              <p:nvPr/>
            </p:nvSpPr>
            <p:spPr>
              <a:xfrm>
                <a:off x="533399" y="5317891"/>
                <a:ext cx="2438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poor messaging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F1D49FE6-1BDB-4EE2-B144-E861B581E649}"/>
                  </a:ext>
                </a:extLst>
              </p:cNvPr>
              <p:cNvSpPr txBox="1"/>
              <p:nvPr/>
            </p:nvSpPr>
            <p:spPr>
              <a:xfrm>
                <a:off x="865477" y="4282332"/>
                <a:ext cx="152399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b="1" dirty="0">
                    <a:solidFill>
                      <a:srgbClr val="B2D1FF"/>
                    </a:solidFill>
                  </a:rPr>
                  <a:t>23</a:t>
                </a:r>
              </a:p>
              <a:p>
                <a:pPr algn="ctr"/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C603C40-F7E0-4576-9977-2F331E0A35A4}"/>
                  </a:ext>
                </a:extLst>
              </p:cNvPr>
              <p:cNvSpPr txBox="1"/>
              <p:nvPr/>
            </p:nvSpPr>
            <p:spPr>
              <a:xfrm>
                <a:off x="1992020" y="4405836"/>
                <a:ext cx="406400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B2D1FF"/>
                    </a:solidFill>
                  </a:rPr>
                  <a:t>%</a:t>
                </a:r>
              </a:p>
            </p:txBody>
          </p:sp>
        </p:grp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9C74F1CF-9FC1-411F-B637-AF6FDF020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934400"/>
              </p:ext>
            </p:extLst>
          </p:nvPr>
        </p:nvGraphicFramePr>
        <p:xfrm>
          <a:off x="6786146" y="1101359"/>
          <a:ext cx="5606667" cy="3737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E104B3-7250-47A3-ABA9-CA77E0A03B3C}"/>
              </a:ext>
            </a:extLst>
          </p:cNvPr>
          <p:cNvSpPr txBox="1"/>
          <p:nvPr/>
        </p:nvSpPr>
        <p:spPr>
          <a:xfrm>
            <a:off x="750462" y="367350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weak team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A5D61B9-107E-45D1-B0FC-7411658E4552}"/>
              </a:ext>
            </a:extLst>
          </p:cNvPr>
          <p:cNvSpPr txBox="1"/>
          <p:nvPr/>
        </p:nvSpPr>
        <p:spPr>
          <a:xfrm>
            <a:off x="732655" y="3973469"/>
            <a:ext cx="308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 studies supporting goals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8A43DED-F31C-4991-B916-1247B07103E9}"/>
              </a:ext>
            </a:extLst>
          </p:cNvPr>
          <p:cNvSpPr txBox="1"/>
          <p:nvPr/>
        </p:nvSpPr>
        <p:spPr>
          <a:xfrm>
            <a:off x="745927" y="4295995"/>
            <a:ext cx="308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poorly executed advertising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80E7642-D101-4820-A26B-38D30993B93B}"/>
              </a:ext>
            </a:extLst>
          </p:cNvPr>
          <p:cNvSpPr txBox="1"/>
          <p:nvPr/>
        </p:nvSpPr>
        <p:spPr>
          <a:xfrm>
            <a:off x="732654" y="4621068"/>
            <a:ext cx="308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weak media relations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8E59C8-350D-4D04-8B89-8759BCCBE228}"/>
              </a:ext>
            </a:extLst>
          </p:cNvPr>
          <p:cNvSpPr txBox="1"/>
          <p:nvPr/>
        </p:nvSpPr>
        <p:spPr>
          <a:xfrm>
            <a:off x="750462" y="4940307"/>
            <a:ext cx="308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narrow corporate interests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AA7F7C1-6AF2-4012-8F91-E5E79741138A}"/>
              </a:ext>
            </a:extLst>
          </p:cNvPr>
          <p:cNvSpPr txBox="1"/>
          <p:nvPr/>
        </p:nvSpPr>
        <p:spPr>
          <a:xfrm>
            <a:off x="745927" y="5219298"/>
            <a:ext cx="308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poor spokesperson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7610DF2-AF54-4D60-B7B5-5B2DB79D516F}"/>
              </a:ext>
            </a:extLst>
          </p:cNvPr>
          <p:cNvGrpSpPr/>
          <p:nvPr/>
        </p:nvGrpSpPr>
        <p:grpSpPr>
          <a:xfrm>
            <a:off x="211111" y="3624456"/>
            <a:ext cx="1171899" cy="2256900"/>
            <a:chOff x="211111" y="3624456"/>
            <a:chExt cx="1171899" cy="22569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73A4E85-5F50-4E4D-8ABA-4ACAB83E1ED3}"/>
                </a:ext>
              </a:extLst>
            </p:cNvPr>
            <p:cNvSpPr txBox="1"/>
            <p:nvPr/>
          </p:nvSpPr>
          <p:spPr>
            <a:xfrm>
              <a:off x="307807" y="3624456"/>
              <a:ext cx="1043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F7F7F"/>
                  </a:solidFill>
                </a:rPr>
                <a:t>2%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E3FBCCC-5BE9-470E-8A36-EC8C7E4F7FB5}"/>
                </a:ext>
              </a:extLst>
            </p:cNvPr>
            <p:cNvSpPr txBox="1"/>
            <p:nvPr/>
          </p:nvSpPr>
          <p:spPr>
            <a:xfrm>
              <a:off x="301706" y="3920992"/>
              <a:ext cx="1043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C7B2"/>
                  </a:solidFill>
                </a:rPr>
                <a:t>4%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BDDEFED-F4FD-454E-813A-C5590F6E8A9A}"/>
                </a:ext>
              </a:extLst>
            </p:cNvPr>
            <p:cNvSpPr txBox="1"/>
            <p:nvPr/>
          </p:nvSpPr>
          <p:spPr>
            <a:xfrm>
              <a:off x="307807" y="4247207"/>
              <a:ext cx="1043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B97FF"/>
                  </a:solidFill>
                </a:rPr>
                <a:t>7%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655E058-CD1D-4338-AC4E-60531C79AE09}"/>
                </a:ext>
              </a:extLst>
            </p:cNvPr>
            <p:cNvSpPr txBox="1"/>
            <p:nvPr/>
          </p:nvSpPr>
          <p:spPr>
            <a:xfrm>
              <a:off x="339733" y="4549559"/>
              <a:ext cx="1043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59D2"/>
                  </a:solidFill>
                </a:rPr>
                <a:t>8%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FF2587C-71E2-413C-BCBA-3A470E6393A7}"/>
                </a:ext>
              </a:extLst>
            </p:cNvPr>
            <p:cNvSpPr txBox="1"/>
            <p:nvPr/>
          </p:nvSpPr>
          <p:spPr>
            <a:xfrm>
              <a:off x="211113" y="4869958"/>
              <a:ext cx="1043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439D"/>
                  </a:solidFill>
                </a:rPr>
                <a:t>11%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43F2F98-BBCC-4EB5-B776-CF0AE6691357}"/>
                </a:ext>
              </a:extLst>
            </p:cNvPr>
            <p:cNvSpPr txBox="1"/>
            <p:nvPr/>
          </p:nvSpPr>
          <p:spPr>
            <a:xfrm>
              <a:off x="211112" y="5175602"/>
              <a:ext cx="1043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6BA"/>
                  </a:solidFill>
                </a:rPr>
                <a:t>11%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5CD5754-3491-41D7-8F63-6949CECE1C2A}"/>
                </a:ext>
              </a:extLst>
            </p:cNvPr>
            <p:cNvSpPr txBox="1"/>
            <p:nvPr/>
          </p:nvSpPr>
          <p:spPr>
            <a:xfrm>
              <a:off x="211111" y="5481246"/>
              <a:ext cx="1043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65E"/>
                  </a:solidFill>
                </a:rPr>
                <a:t>12%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9EABAA0-F12F-4432-8899-CF8A15EEEE4F}"/>
              </a:ext>
            </a:extLst>
          </p:cNvPr>
          <p:cNvSpPr txBox="1"/>
          <p:nvPr/>
        </p:nvSpPr>
        <p:spPr>
          <a:xfrm>
            <a:off x="732653" y="5495411"/>
            <a:ext cx="308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limited support</a:t>
            </a:r>
          </a:p>
        </p:txBody>
      </p:sp>
    </p:spTree>
    <p:extLst>
      <p:ext uri="{BB962C8B-B14F-4D97-AF65-F5344CB8AC3E}">
        <p14:creationId xmlns:p14="http://schemas.microsoft.com/office/powerpoint/2010/main" val="317554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16E9A96B-EF34-4B8E-BF6B-0940D2BF15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756" r="675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3513" y="3960730"/>
            <a:ext cx="6112387" cy="2567617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silver lining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4851" y="4015839"/>
            <a:ext cx="473550" cy="42002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4A18F4-7852-401B-B256-3E999F70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xmlns="" id="{147E9572-C750-433D-866A-DCC6480D0A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756" r="675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08B57D5-C8F5-444F-9ECE-BC562F1DD8F1}"/>
              </a:ext>
            </a:extLst>
          </p:cNvPr>
          <p:cNvSpPr txBox="1">
            <a:spLocks/>
          </p:cNvSpPr>
          <p:nvPr/>
        </p:nvSpPr>
        <p:spPr>
          <a:xfrm>
            <a:off x="316476" y="4920206"/>
            <a:ext cx="6112387" cy="2567617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745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Businesses are the most trusted institution</a:t>
            </a:r>
            <a:r>
              <a:rPr lang="en-US" sz="2800" b="1" dirty="0">
                <a:solidFill>
                  <a:schemeClr val="bg1"/>
                </a:solidFill>
              </a:rPr>
              <a:t>, opening an opportunity for them to lead the conversation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7A62C02-0681-43F9-92F3-2D0D3F18B4E0}"/>
              </a:ext>
            </a:extLst>
          </p:cNvPr>
          <p:cNvGrpSpPr/>
          <p:nvPr/>
        </p:nvGrpSpPr>
        <p:grpSpPr>
          <a:xfrm>
            <a:off x="8121263" y="449104"/>
            <a:ext cx="3593592" cy="3593592"/>
            <a:chOff x="7376160" y="1820704"/>
            <a:chExt cx="3593592" cy="35935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85C5572-FC62-4DE6-9B20-8F30D3B8CD2B}"/>
                </a:ext>
              </a:extLst>
            </p:cNvPr>
            <p:cNvSpPr/>
            <p:nvPr/>
          </p:nvSpPr>
          <p:spPr>
            <a:xfrm>
              <a:off x="7376160" y="1820704"/>
              <a:ext cx="3593592" cy="3593592"/>
            </a:xfrm>
            <a:prstGeom prst="rect">
              <a:avLst/>
            </a:prstGeom>
            <a:solidFill>
              <a:srgbClr val="00C7B2"/>
            </a:solidFill>
          </p:spPr>
          <p:txBody>
            <a:bodyPr wrap="square" lIns="91440" tIns="91440" rIns="91440" bIns="91440" rtlCol="0" anchor="t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3300" b="1" dirty="0">
                  <a:solidFill>
                    <a:schemeClr val="bg1"/>
                  </a:solidFill>
                </a:rPr>
                <a:t>75% agree</a:t>
              </a:r>
              <a:br>
                <a:rPr lang="en-US" sz="3300" b="1" dirty="0">
                  <a:solidFill>
                    <a:schemeClr val="bg1"/>
                  </a:solidFill>
                </a:rPr>
              </a:br>
              <a:r>
                <a:rPr lang="en-US" sz="3300" b="1" dirty="0">
                  <a:solidFill>
                    <a:schemeClr val="bg1"/>
                  </a:solidFill>
                </a:rPr>
                <a:t/>
              </a:r>
              <a:br>
                <a:rPr lang="en-US" sz="33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bg1"/>
                  </a:solidFill>
                </a:rPr>
                <a:t/>
              </a:r>
              <a:br>
                <a:rPr lang="en-US" sz="1400" b="1" dirty="0">
                  <a:solidFill>
                    <a:schemeClr val="bg1"/>
                  </a:solidFill>
                </a:rPr>
              </a:br>
              <a:endParaRPr lang="en-US" sz="1400" b="1" dirty="0">
                <a:solidFill>
                  <a:schemeClr val="bg1"/>
                </a:solidFill>
              </a:endParaRPr>
            </a:p>
            <a:p>
              <a:pPr marL="465138" lvl="0">
                <a:defRPr/>
              </a:pPr>
              <a:r>
                <a:rPr lang="en-US" sz="1400" dirty="0"/>
                <a:t/>
              </a:r>
              <a:br>
                <a:rPr lang="en-US" sz="1400" dirty="0"/>
              </a:br>
              <a:endParaRPr lang="en-US" sz="140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C7B7A0E-E325-46AE-B120-70CC13254FF5}"/>
                </a:ext>
              </a:extLst>
            </p:cNvPr>
            <p:cNvGrpSpPr/>
            <p:nvPr/>
          </p:nvGrpSpPr>
          <p:grpSpPr>
            <a:xfrm>
              <a:off x="8128707" y="2747632"/>
              <a:ext cx="2088498" cy="1052111"/>
              <a:chOff x="8128707" y="2747632"/>
              <a:chExt cx="2088498" cy="1052111"/>
            </a:xfrm>
          </p:grpSpPr>
          <p:sp>
            <p:nvSpPr>
              <p:cNvPr id="11" name="AutoShape 1">
                <a:extLst>
                  <a:ext uri="{FF2B5EF4-FFF2-40B4-BE49-F238E27FC236}">
                    <a16:creationId xmlns:a16="http://schemas.microsoft.com/office/drawing/2014/main" xmlns="" id="{FEA7AF11-161B-4C45-B9AF-E29388B58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707" y="2963517"/>
                <a:ext cx="388660" cy="836226"/>
              </a:xfrm>
              <a:custGeom>
                <a:avLst/>
                <a:gdLst/>
                <a:ahLst/>
                <a:cxnLst/>
                <a:rect l="0" t="0" r="r" b="b"/>
                <a:pathLst>
                  <a:path w="21379" h="21447">
                    <a:moveTo>
                      <a:pt x="21264" y="1281"/>
                    </a:moveTo>
                    <a:cubicBezTo>
                      <a:pt x="20792" y="660"/>
                      <a:pt x="19951" y="118"/>
                      <a:pt x="18243" y="26"/>
                    </a:cubicBezTo>
                    <a:cubicBezTo>
                      <a:pt x="17356" y="-22"/>
                      <a:pt x="16390" y="12"/>
                      <a:pt x="15431" y="12"/>
                    </a:cubicBezTo>
                    <a:lnTo>
                      <a:pt x="6875" y="12"/>
                    </a:lnTo>
                    <a:cubicBezTo>
                      <a:pt x="4964" y="12"/>
                      <a:pt x="2754" y="-75"/>
                      <a:pt x="1700" y="249"/>
                    </a:cubicBezTo>
                    <a:cubicBezTo>
                      <a:pt x="1079" y="440"/>
                      <a:pt x="409" y="854"/>
                      <a:pt x="204" y="1211"/>
                    </a:cubicBezTo>
                    <a:cubicBezTo>
                      <a:pt x="-139" y="1813"/>
                      <a:pt x="55" y="2599"/>
                      <a:pt x="55" y="3374"/>
                    </a:cubicBezTo>
                    <a:cubicBezTo>
                      <a:pt x="55" y="4874"/>
                      <a:pt x="25" y="6311"/>
                      <a:pt x="25" y="7852"/>
                    </a:cubicBezTo>
                    <a:cubicBezTo>
                      <a:pt x="25" y="8606"/>
                      <a:pt x="-17" y="9366"/>
                      <a:pt x="863" y="9708"/>
                    </a:cubicBezTo>
                    <a:cubicBezTo>
                      <a:pt x="1327" y="9889"/>
                      <a:pt x="2319" y="9892"/>
                      <a:pt x="2897" y="9778"/>
                    </a:cubicBezTo>
                    <a:cubicBezTo>
                      <a:pt x="4363" y="9487"/>
                      <a:pt x="3944" y="7890"/>
                      <a:pt x="3944" y="6890"/>
                    </a:cubicBezTo>
                    <a:cubicBezTo>
                      <a:pt x="3944" y="6240"/>
                      <a:pt x="3914" y="5554"/>
                      <a:pt x="3914" y="4853"/>
                    </a:cubicBezTo>
                    <a:cubicBezTo>
                      <a:pt x="3914" y="4663"/>
                      <a:pt x="3845" y="4338"/>
                      <a:pt x="4213" y="4323"/>
                    </a:cubicBezTo>
                    <a:cubicBezTo>
                      <a:pt x="4789" y="4298"/>
                      <a:pt x="4632" y="4947"/>
                      <a:pt x="4632" y="5174"/>
                    </a:cubicBezTo>
                    <a:cubicBezTo>
                      <a:pt x="4632" y="9736"/>
                      <a:pt x="4602" y="14032"/>
                      <a:pt x="4602" y="18595"/>
                    </a:cubicBezTo>
                    <a:cubicBezTo>
                      <a:pt x="4602" y="19251"/>
                      <a:pt x="4427" y="20100"/>
                      <a:pt x="4752" y="20590"/>
                    </a:cubicBezTo>
                    <a:cubicBezTo>
                      <a:pt x="5120" y="21147"/>
                      <a:pt x="6035" y="21452"/>
                      <a:pt x="7534" y="21441"/>
                    </a:cubicBezTo>
                    <a:cubicBezTo>
                      <a:pt x="8903" y="21432"/>
                      <a:pt x="9996" y="21168"/>
                      <a:pt x="10315" y="20590"/>
                    </a:cubicBezTo>
                    <a:cubicBezTo>
                      <a:pt x="10466" y="20317"/>
                      <a:pt x="10405" y="19950"/>
                      <a:pt x="10405" y="19586"/>
                    </a:cubicBezTo>
                    <a:lnTo>
                      <a:pt x="10405" y="13322"/>
                    </a:lnTo>
                    <a:cubicBezTo>
                      <a:pt x="10405" y="13127"/>
                      <a:pt x="10338" y="12466"/>
                      <a:pt x="10794" y="12470"/>
                    </a:cubicBezTo>
                    <a:cubicBezTo>
                      <a:pt x="11233" y="12475"/>
                      <a:pt x="11093" y="13150"/>
                      <a:pt x="11093" y="13349"/>
                    </a:cubicBezTo>
                    <a:lnTo>
                      <a:pt x="11093" y="19391"/>
                    </a:lnTo>
                    <a:cubicBezTo>
                      <a:pt x="11093" y="19736"/>
                      <a:pt x="11012" y="20092"/>
                      <a:pt x="11123" y="20381"/>
                    </a:cubicBezTo>
                    <a:cubicBezTo>
                      <a:pt x="11368" y="21014"/>
                      <a:pt x="12662" y="21393"/>
                      <a:pt x="13916" y="21445"/>
                    </a:cubicBezTo>
                    <a:cubicBezTo>
                      <a:pt x="13916" y="21445"/>
                      <a:pt x="15683" y="21525"/>
                      <a:pt x="16717" y="20409"/>
                    </a:cubicBezTo>
                    <a:cubicBezTo>
                      <a:pt x="16951" y="20157"/>
                      <a:pt x="16777" y="19767"/>
                      <a:pt x="16777" y="19404"/>
                    </a:cubicBezTo>
                    <a:cubicBezTo>
                      <a:pt x="16777" y="14980"/>
                      <a:pt x="16807" y="10598"/>
                      <a:pt x="16807" y="6178"/>
                    </a:cubicBezTo>
                    <a:cubicBezTo>
                      <a:pt x="16807" y="5787"/>
                      <a:pt x="16736" y="5144"/>
                      <a:pt x="16807" y="4671"/>
                    </a:cubicBezTo>
                    <a:cubicBezTo>
                      <a:pt x="16835" y="4482"/>
                      <a:pt x="16864" y="4305"/>
                      <a:pt x="17076" y="4295"/>
                    </a:cubicBezTo>
                    <a:cubicBezTo>
                      <a:pt x="17465" y="4276"/>
                      <a:pt x="17405" y="4699"/>
                      <a:pt x="17405" y="4853"/>
                    </a:cubicBezTo>
                    <a:lnTo>
                      <a:pt x="17405" y="6974"/>
                    </a:lnTo>
                    <a:cubicBezTo>
                      <a:pt x="17405" y="7874"/>
                      <a:pt x="17277" y="8974"/>
                      <a:pt x="18093" y="9471"/>
                    </a:cubicBezTo>
                    <a:cubicBezTo>
                      <a:pt x="18441" y="9683"/>
                      <a:pt x="19053" y="9802"/>
                      <a:pt x="19768" y="9722"/>
                    </a:cubicBezTo>
                    <a:cubicBezTo>
                      <a:pt x="20332" y="9659"/>
                      <a:pt x="20664" y="9424"/>
                      <a:pt x="20845" y="9234"/>
                    </a:cubicBezTo>
                    <a:cubicBezTo>
                      <a:pt x="21286" y="8771"/>
                      <a:pt x="21294" y="8050"/>
                      <a:pt x="21294" y="7392"/>
                    </a:cubicBezTo>
                    <a:cubicBezTo>
                      <a:pt x="21294" y="5717"/>
                      <a:pt x="21175" y="3945"/>
                      <a:pt x="21324" y="2300"/>
                    </a:cubicBezTo>
                    <a:cubicBezTo>
                      <a:pt x="21353" y="1975"/>
                      <a:pt x="21461" y="1540"/>
                      <a:pt x="21264" y="1281"/>
                    </a:cubicBezTo>
                    <a:close/>
                    <a:moveTo>
                      <a:pt x="21264" y="1281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" name="AutoShape 2">
                <a:extLst>
                  <a:ext uri="{FF2B5EF4-FFF2-40B4-BE49-F238E27FC236}">
                    <a16:creationId xmlns:a16="http://schemas.microsoft.com/office/drawing/2014/main" xmlns="" id="{5FE41495-D5FC-41EB-ADBA-CCB506067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221" y="2747632"/>
                <a:ext cx="200089" cy="200089"/>
              </a:xfrm>
              <a:custGeom>
                <a:avLst/>
                <a:gdLst/>
                <a:ahLst/>
                <a:cxnLst/>
                <a:rect l="0" t="0" r="r" b="b"/>
                <a:pathLst>
                  <a:path w="21472" h="21551">
                    <a:moveTo>
                      <a:pt x="11435" y="0"/>
                    </a:moveTo>
                    <a:lnTo>
                      <a:pt x="10210" y="0"/>
                    </a:lnTo>
                    <a:cubicBezTo>
                      <a:pt x="7119" y="397"/>
                      <a:pt x="4962" y="1816"/>
                      <a:pt x="3268" y="3689"/>
                    </a:cubicBezTo>
                    <a:cubicBezTo>
                      <a:pt x="1663" y="5463"/>
                      <a:pt x="59" y="7684"/>
                      <a:pt x="1" y="11009"/>
                    </a:cubicBezTo>
                    <a:cubicBezTo>
                      <a:pt x="-53" y="14144"/>
                      <a:pt x="1511" y="16741"/>
                      <a:pt x="3210" y="18388"/>
                    </a:cubicBezTo>
                    <a:cubicBezTo>
                      <a:pt x="4977" y="20102"/>
                      <a:pt x="7366" y="21600"/>
                      <a:pt x="10618" y="21550"/>
                    </a:cubicBezTo>
                    <a:cubicBezTo>
                      <a:pt x="13862" y="21500"/>
                      <a:pt x="16162" y="20048"/>
                      <a:pt x="18027" y="18329"/>
                    </a:cubicBezTo>
                    <a:cubicBezTo>
                      <a:pt x="19828" y="16670"/>
                      <a:pt x="21395" y="14285"/>
                      <a:pt x="21469" y="11185"/>
                    </a:cubicBezTo>
                    <a:cubicBezTo>
                      <a:pt x="21547" y="7902"/>
                      <a:pt x="19998" y="5440"/>
                      <a:pt x="18377" y="3689"/>
                    </a:cubicBezTo>
                    <a:cubicBezTo>
                      <a:pt x="16698" y="1875"/>
                      <a:pt x="14552" y="397"/>
                      <a:pt x="11435" y="0"/>
                    </a:cubicBezTo>
                    <a:close/>
                    <a:moveTo>
                      <a:pt x="11435" y="0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3" name="AutoShape 1">
                <a:extLst>
                  <a:ext uri="{FF2B5EF4-FFF2-40B4-BE49-F238E27FC236}">
                    <a16:creationId xmlns:a16="http://schemas.microsoft.com/office/drawing/2014/main" xmlns="" id="{730D4D5A-AE81-450A-9AED-6EA79406C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5320" y="2963517"/>
                <a:ext cx="388660" cy="836226"/>
              </a:xfrm>
              <a:custGeom>
                <a:avLst/>
                <a:gdLst/>
                <a:ahLst/>
                <a:cxnLst/>
                <a:rect l="0" t="0" r="r" b="b"/>
                <a:pathLst>
                  <a:path w="21379" h="21447">
                    <a:moveTo>
                      <a:pt x="21264" y="1281"/>
                    </a:moveTo>
                    <a:cubicBezTo>
                      <a:pt x="20792" y="660"/>
                      <a:pt x="19951" y="118"/>
                      <a:pt x="18243" y="26"/>
                    </a:cubicBezTo>
                    <a:cubicBezTo>
                      <a:pt x="17356" y="-22"/>
                      <a:pt x="16390" y="12"/>
                      <a:pt x="15431" y="12"/>
                    </a:cubicBezTo>
                    <a:lnTo>
                      <a:pt x="6875" y="12"/>
                    </a:lnTo>
                    <a:cubicBezTo>
                      <a:pt x="4964" y="12"/>
                      <a:pt x="2754" y="-75"/>
                      <a:pt x="1700" y="249"/>
                    </a:cubicBezTo>
                    <a:cubicBezTo>
                      <a:pt x="1079" y="440"/>
                      <a:pt x="409" y="854"/>
                      <a:pt x="204" y="1211"/>
                    </a:cubicBezTo>
                    <a:cubicBezTo>
                      <a:pt x="-139" y="1813"/>
                      <a:pt x="55" y="2599"/>
                      <a:pt x="55" y="3374"/>
                    </a:cubicBezTo>
                    <a:cubicBezTo>
                      <a:pt x="55" y="4874"/>
                      <a:pt x="25" y="6311"/>
                      <a:pt x="25" y="7852"/>
                    </a:cubicBezTo>
                    <a:cubicBezTo>
                      <a:pt x="25" y="8606"/>
                      <a:pt x="-17" y="9366"/>
                      <a:pt x="863" y="9708"/>
                    </a:cubicBezTo>
                    <a:cubicBezTo>
                      <a:pt x="1327" y="9889"/>
                      <a:pt x="2319" y="9892"/>
                      <a:pt x="2897" y="9778"/>
                    </a:cubicBezTo>
                    <a:cubicBezTo>
                      <a:pt x="4363" y="9487"/>
                      <a:pt x="3944" y="7890"/>
                      <a:pt x="3944" y="6890"/>
                    </a:cubicBezTo>
                    <a:cubicBezTo>
                      <a:pt x="3944" y="6240"/>
                      <a:pt x="3914" y="5554"/>
                      <a:pt x="3914" y="4853"/>
                    </a:cubicBezTo>
                    <a:cubicBezTo>
                      <a:pt x="3914" y="4663"/>
                      <a:pt x="3845" y="4338"/>
                      <a:pt x="4213" y="4323"/>
                    </a:cubicBezTo>
                    <a:cubicBezTo>
                      <a:pt x="4789" y="4298"/>
                      <a:pt x="4632" y="4947"/>
                      <a:pt x="4632" y="5174"/>
                    </a:cubicBezTo>
                    <a:cubicBezTo>
                      <a:pt x="4632" y="9736"/>
                      <a:pt x="4602" y="14032"/>
                      <a:pt x="4602" y="18595"/>
                    </a:cubicBezTo>
                    <a:cubicBezTo>
                      <a:pt x="4602" y="19251"/>
                      <a:pt x="4427" y="20100"/>
                      <a:pt x="4752" y="20590"/>
                    </a:cubicBezTo>
                    <a:cubicBezTo>
                      <a:pt x="5120" y="21147"/>
                      <a:pt x="6035" y="21452"/>
                      <a:pt x="7534" y="21441"/>
                    </a:cubicBezTo>
                    <a:cubicBezTo>
                      <a:pt x="8903" y="21432"/>
                      <a:pt x="9996" y="21168"/>
                      <a:pt x="10315" y="20590"/>
                    </a:cubicBezTo>
                    <a:cubicBezTo>
                      <a:pt x="10466" y="20317"/>
                      <a:pt x="10405" y="19950"/>
                      <a:pt x="10405" y="19586"/>
                    </a:cubicBezTo>
                    <a:lnTo>
                      <a:pt x="10405" y="13322"/>
                    </a:lnTo>
                    <a:cubicBezTo>
                      <a:pt x="10405" y="13127"/>
                      <a:pt x="10338" y="12466"/>
                      <a:pt x="10794" y="12470"/>
                    </a:cubicBezTo>
                    <a:cubicBezTo>
                      <a:pt x="11233" y="12475"/>
                      <a:pt x="11093" y="13150"/>
                      <a:pt x="11093" y="13349"/>
                    </a:cubicBezTo>
                    <a:lnTo>
                      <a:pt x="11093" y="19391"/>
                    </a:lnTo>
                    <a:cubicBezTo>
                      <a:pt x="11093" y="19736"/>
                      <a:pt x="11012" y="20092"/>
                      <a:pt x="11123" y="20381"/>
                    </a:cubicBezTo>
                    <a:cubicBezTo>
                      <a:pt x="11368" y="21014"/>
                      <a:pt x="12662" y="21393"/>
                      <a:pt x="13916" y="21445"/>
                    </a:cubicBezTo>
                    <a:cubicBezTo>
                      <a:pt x="13916" y="21445"/>
                      <a:pt x="15683" y="21525"/>
                      <a:pt x="16717" y="20409"/>
                    </a:cubicBezTo>
                    <a:cubicBezTo>
                      <a:pt x="16951" y="20157"/>
                      <a:pt x="16777" y="19767"/>
                      <a:pt x="16777" y="19404"/>
                    </a:cubicBezTo>
                    <a:cubicBezTo>
                      <a:pt x="16777" y="14980"/>
                      <a:pt x="16807" y="10598"/>
                      <a:pt x="16807" y="6178"/>
                    </a:cubicBezTo>
                    <a:cubicBezTo>
                      <a:pt x="16807" y="5787"/>
                      <a:pt x="16736" y="5144"/>
                      <a:pt x="16807" y="4671"/>
                    </a:cubicBezTo>
                    <a:cubicBezTo>
                      <a:pt x="16835" y="4482"/>
                      <a:pt x="16864" y="4305"/>
                      <a:pt x="17076" y="4295"/>
                    </a:cubicBezTo>
                    <a:cubicBezTo>
                      <a:pt x="17465" y="4276"/>
                      <a:pt x="17405" y="4699"/>
                      <a:pt x="17405" y="4853"/>
                    </a:cubicBezTo>
                    <a:lnTo>
                      <a:pt x="17405" y="6974"/>
                    </a:lnTo>
                    <a:cubicBezTo>
                      <a:pt x="17405" y="7874"/>
                      <a:pt x="17277" y="8974"/>
                      <a:pt x="18093" y="9471"/>
                    </a:cubicBezTo>
                    <a:cubicBezTo>
                      <a:pt x="18441" y="9683"/>
                      <a:pt x="19053" y="9802"/>
                      <a:pt x="19768" y="9722"/>
                    </a:cubicBezTo>
                    <a:cubicBezTo>
                      <a:pt x="20332" y="9659"/>
                      <a:pt x="20664" y="9424"/>
                      <a:pt x="20845" y="9234"/>
                    </a:cubicBezTo>
                    <a:cubicBezTo>
                      <a:pt x="21286" y="8771"/>
                      <a:pt x="21294" y="8050"/>
                      <a:pt x="21294" y="7392"/>
                    </a:cubicBezTo>
                    <a:cubicBezTo>
                      <a:pt x="21294" y="5717"/>
                      <a:pt x="21175" y="3945"/>
                      <a:pt x="21324" y="2300"/>
                    </a:cubicBezTo>
                    <a:cubicBezTo>
                      <a:pt x="21353" y="1975"/>
                      <a:pt x="21461" y="1540"/>
                      <a:pt x="21264" y="1281"/>
                    </a:cubicBezTo>
                    <a:close/>
                    <a:moveTo>
                      <a:pt x="21264" y="1281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4" name="AutoShape 2">
                <a:extLst>
                  <a:ext uri="{FF2B5EF4-FFF2-40B4-BE49-F238E27FC236}">
                    <a16:creationId xmlns:a16="http://schemas.microsoft.com/office/drawing/2014/main" xmlns="" id="{22E0D8B5-3886-44EA-8754-2505C03C3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4834" y="2747632"/>
                <a:ext cx="200089" cy="200089"/>
              </a:xfrm>
              <a:custGeom>
                <a:avLst/>
                <a:gdLst/>
                <a:ahLst/>
                <a:cxnLst/>
                <a:rect l="0" t="0" r="r" b="b"/>
                <a:pathLst>
                  <a:path w="21472" h="21551">
                    <a:moveTo>
                      <a:pt x="11435" y="0"/>
                    </a:moveTo>
                    <a:lnTo>
                      <a:pt x="10210" y="0"/>
                    </a:lnTo>
                    <a:cubicBezTo>
                      <a:pt x="7119" y="397"/>
                      <a:pt x="4962" y="1816"/>
                      <a:pt x="3268" y="3689"/>
                    </a:cubicBezTo>
                    <a:cubicBezTo>
                      <a:pt x="1663" y="5463"/>
                      <a:pt x="59" y="7684"/>
                      <a:pt x="1" y="11009"/>
                    </a:cubicBezTo>
                    <a:cubicBezTo>
                      <a:pt x="-53" y="14144"/>
                      <a:pt x="1511" y="16741"/>
                      <a:pt x="3210" y="18388"/>
                    </a:cubicBezTo>
                    <a:cubicBezTo>
                      <a:pt x="4977" y="20102"/>
                      <a:pt x="7366" y="21600"/>
                      <a:pt x="10618" y="21550"/>
                    </a:cubicBezTo>
                    <a:cubicBezTo>
                      <a:pt x="13862" y="21500"/>
                      <a:pt x="16162" y="20048"/>
                      <a:pt x="18027" y="18329"/>
                    </a:cubicBezTo>
                    <a:cubicBezTo>
                      <a:pt x="19828" y="16670"/>
                      <a:pt x="21395" y="14285"/>
                      <a:pt x="21469" y="11185"/>
                    </a:cubicBezTo>
                    <a:cubicBezTo>
                      <a:pt x="21547" y="7902"/>
                      <a:pt x="19998" y="5440"/>
                      <a:pt x="18377" y="3689"/>
                    </a:cubicBezTo>
                    <a:cubicBezTo>
                      <a:pt x="16698" y="1875"/>
                      <a:pt x="14552" y="397"/>
                      <a:pt x="11435" y="0"/>
                    </a:cubicBezTo>
                    <a:close/>
                    <a:moveTo>
                      <a:pt x="11435" y="0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5" name="AutoShape 1">
                <a:extLst>
                  <a:ext uri="{FF2B5EF4-FFF2-40B4-BE49-F238E27FC236}">
                    <a16:creationId xmlns:a16="http://schemas.microsoft.com/office/drawing/2014/main" xmlns="" id="{8CED461A-890B-470D-9014-BC3BF2D35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1933" y="2963517"/>
                <a:ext cx="388660" cy="836226"/>
              </a:xfrm>
              <a:custGeom>
                <a:avLst/>
                <a:gdLst/>
                <a:ahLst/>
                <a:cxnLst/>
                <a:rect l="0" t="0" r="r" b="b"/>
                <a:pathLst>
                  <a:path w="21379" h="21447">
                    <a:moveTo>
                      <a:pt x="21264" y="1281"/>
                    </a:moveTo>
                    <a:cubicBezTo>
                      <a:pt x="20792" y="660"/>
                      <a:pt x="19951" y="118"/>
                      <a:pt x="18243" y="26"/>
                    </a:cubicBezTo>
                    <a:cubicBezTo>
                      <a:pt x="17356" y="-22"/>
                      <a:pt x="16390" y="12"/>
                      <a:pt x="15431" y="12"/>
                    </a:cubicBezTo>
                    <a:lnTo>
                      <a:pt x="6875" y="12"/>
                    </a:lnTo>
                    <a:cubicBezTo>
                      <a:pt x="4964" y="12"/>
                      <a:pt x="2754" y="-75"/>
                      <a:pt x="1700" y="249"/>
                    </a:cubicBezTo>
                    <a:cubicBezTo>
                      <a:pt x="1079" y="440"/>
                      <a:pt x="409" y="854"/>
                      <a:pt x="204" y="1211"/>
                    </a:cubicBezTo>
                    <a:cubicBezTo>
                      <a:pt x="-139" y="1813"/>
                      <a:pt x="55" y="2599"/>
                      <a:pt x="55" y="3374"/>
                    </a:cubicBezTo>
                    <a:cubicBezTo>
                      <a:pt x="55" y="4874"/>
                      <a:pt x="25" y="6311"/>
                      <a:pt x="25" y="7852"/>
                    </a:cubicBezTo>
                    <a:cubicBezTo>
                      <a:pt x="25" y="8606"/>
                      <a:pt x="-17" y="9366"/>
                      <a:pt x="863" y="9708"/>
                    </a:cubicBezTo>
                    <a:cubicBezTo>
                      <a:pt x="1327" y="9889"/>
                      <a:pt x="2319" y="9892"/>
                      <a:pt x="2897" y="9778"/>
                    </a:cubicBezTo>
                    <a:cubicBezTo>
                      <a:pt x="4363" y="9487"/>
                      <a:pt x="3944" y="7890"/>
                      <a:pt x="3944" y="6890"/>
                    </a:cubicBezTo>
                    <a:cubicBezTo>
                      <a:pt x="3944" y="6240"/>
                      <a:pt x="3914" y="5554"/>
                      <a:pt x="3914" y="4853"/>
                    </a:cubicBezTo>
                    <a:cubicBezTo>
                      <a:pt x="3914" y="4663"/>
                      <a:pt x="3845" y="4338"/>
                      <a:pt x="4213" y="4323"/>
                    </a:cubicBezTo>
                    <a:cubicBezTo>
                      <a:pt x="4789" y="4298"/>
                      <a:pt x="4632" y="4947"/>
                      <a:pt x="4632" y="5174"/>
                    </a:cubicBezTo>
                    <a:cubicBezTo>
                      <a:pt x="4632" y="9736"/>
                      <a:pt x="4602" y="14032"/>
                      <a:pt x="4602" y="18595"/>
                    </a:cubicBezTo>
                    <a:cubicBezTo>
                      <a:pt x="4602" y="19251"/>
                      <a:pt x="4427" y="20100"/>
                      <a:pt x="4752" y="20590"/>
                    </a:cubicBezTo>
                    <a:cubicBezTo>
                      <a:pt x="5120" y="21147"/>
                      <a:pt x="6035" y="21452"/>
                      <a:pt x="7534" y="21441"/>
                    </a:cubicBezTo>
                    <a:cubicBezTo>
                      <a:pt x="8903" y="21432"/>
                      <a:pt x="9996" y="21168"/>
                      <a:pt x="10315" y="20590"/>
                    </a:cubicBezTo>
                    <a:cubicBezTo>
                      <a:pt x="10466" y="20317"/>
                      <a:pt x="10405" y="19950"/>
                      <a:pt x="10405" y="19586"/>
                    </a:cubicBezTo>
                    <a:lnTo>
                      <a:pt x="10405" y="13322"/>
                    </a:lnTo>
                    <a:cubicBezTo>
                      <a:pt x="10405" y="13127"/>
                      <a:pt x="10338" y="12466"/>
                      <a:pt x="10794" y="12470"/>
                    </a:cubicBezTo>
                    <a:cubicBezTo>
                      <a:pt x="11233" y="12475"/>
                      <a:pt x="11093" y="13150"/>
                      <a:pt x="11093" y="13349"/>
                    </a:cubicBezTo>
                    <a:lnTo>
                      <a:pt x="11093" y="19391"/>
                    </a:lnTo>
                    <a:cubicBezTo>
                      <a:pt x="11093" y="19736"/>
                      <a:pt x="11012" y="20092"/>
                      <a:pt x="11123" y="20381"/>
                    </a:cubicBezTo>
                    <a:cubicBezTo>
                      <a:pt x="11368" y="21014"/>
                      <a:pt x="12662" y="21393"/>
                      <a:pt x="13916" y="21445"/>
                    </a:cubicBezTo>
                    <a:cubicBezTo>
                      <a:pt x="13916" y="21445"/>
                      <a:pt x="15683" y="21525"/>
                      <a:pt x="16717" y="20409"/>
                    </a:cubicBezTo>
                    <a:cubicBezTo>
                      <a:pt x="16951" y="20157"/>
                      <a:pt x="16777" y="19767"/>
                      <a:pt x="16777" y="19404"/>
                    </a:cubicBezTo>
                    <a:cubicBezTo>
                      <a:pt x="16777" y="14980"/>
                      <a:pt x="16807" y="10598"/>
                      <a:pt x="16807" y="6178"/>
                    </a:cubicBezTo>
                    <a:cubicBezTo>
                      <a:pt x="16807" y="5787"/>
                      <a:pt x="16736" y="5144"/>
                      <a:pt x="16807" y="4671"/>
                    </a:cubicBezTo>
                    <a:cubicBezTo>
                      <a:pt x="16835" y="4482"/>
                      <a:pt x="16864" y="4305"/>
                      <a:pt x="17076" y="4295"/>
                    </a:cubicBezTo>
                    <a:cubicBezTo>
                      <a:pt x="17465" y="4276"/>
                      <a:pt x="17405" y="4699"/>
                      <a:pt x="17405" y="4853"/>
                    </a:cubicBezTo>
                    <a:lnTo>
                      <a:pt x="17405" y="6974"/>
                    </a:lnTo>
                    <a:cubicBezTo>
                      <a:pt x="17405" y="7874"/>
                      <a:pt x="17277" y="8974"/>
                      <a:pt x="18093" y="9471"/>
                    </a:cubicBezTo>
                    <a:cubicBezTo>
                      <a:pt x="18441" y="9683"/>
                      <a:pt x="19053" y="9802"/>
                      <a:pt x="19768" y="9722"/>
                    </a:cubicBezTo>
                    <a:cubicBezTo>
                      <a:pt x="20332" y="9659"/>
                      <a:pt x="20664" y="9424"/>
                      <a:pt x="20845" y="9234"/>
                    </a:cubicBezTo>
                    <a:cubicBezTo>
                      <a:pt x="21286" y="8771"/>
                      <a:pt x="21294" y="8050"/>
                      <a:pt x="21294" y="7392"/>
                    </a:cubicBezTo>
                    <a:cubicBezTo>
                      <a:pt x="21294" y="5717"/>
                      <a:pt x="21175" y="3945"/>
                      <a:pt x="21324" y="2300"/>
                    </a:cubicBezTo>
                    <a:cubicBezTo>
                      <a:pt x="21353" y="1975"/>
                      <a:pt x="21461" y="1540"/>
                      <a:pt x="21264" y="1281"/>
                    </a:cubicBezTo>
                    <a:close/>
                    <a:moveTo>
                      <a:pt x="21264" y="1281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6" name="AutoShape 2">
                <a:extLst>
                  <a:ext uri="{FF2B5EF4-FFF2-40B4-BE49-F238E27FC236}">
                    <a16:creationId xmlns:a16="http://schemas.microsoft.com/office/drawing/2014/main" xmlns="" id="{8FAB8494-0A2D-458F-B4B0-C91FF49A1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1447" y="2747632"/>
                <a:ext cx="200089" cy="200089"/>
              </a:xfrm>
              <a:custGeom>
                <a:avLst/>
                <a:gdLst/>
                <a:ahLst/>
                <a:cxnLst/>
                <a:rect l="0" t="0" r="r" b="b"/>
                <a:pathLst>
                  <a:path w="21472" h="21551">
                    <a:moveTo>
                      <a:pt x="11435" y="0"/>
                    </a:moveTo>
                    <a:lnTo>
                      <a:pt x="10210" y="0"/>
                    </a:lnTo>
                    <a:cubicBezTo>
                      <a:pt x="7119" y="397"/>
                      <a:pt x="4962" y="1816"/>
                      <a:pt x="3268" y="3689"/>
                    </a:cubicBezTo>
                    <a:cubicBezTo>
                      <a:pt x="1663" y="5463"/>
                      <a:pt x="59" y="7684"/>
                      <a:pt x="1" y="11009"/>
                    </a:cubicBezTo>
                    <a:cubicBezTo>
                      <a:pt x="-53" y="14144"/>
                      <a:pt x="1511" y="16741"/>
                      <a:pt x="3210" y="18388"/>
                    </a:cubicBezTo>
                    <a:cubicBezTo>
                      <a:pt x="4977" y="20102"/>
                      <a:pt x="7366" y="21600"/>
                      <a:pt x="10618" y="21550"/>
                    </a:cubicBezTo>
                    <a:cubicBezTo>
                      <a:pt x="13862" y="21500"/>
                      <a:pt x="16162" y="20048"/>
                      <a:pt x="18027" y="18329"/>
                    </a:cubicBezTo>
                    <a:cubicBezTo>
                      <a:pt x="19828" y="16670"/>
                      <a:pt x="21395" y="14285"/>
                      <a:pt x="21469" y="11185"/>
                    </a:cubicBezTo>
                    <a:cubicBezTo>
                      <a:pt x="21547" y="7902"/>
                      <a:pt x="19998" y="5440"/>
                      <a:pt x="18377" y="3689"/>
                    </a:cubicBezTo>
                    <a:cubicBezTo>
                      <a:pt x="16698" y="1875"/>
                      <a:pt x="14552" y="397"/>
                      <a:pt x="11435" y="0"/>
                    </a:cubicBezTo>
                    <a:close/>
                    <a:moveTo>
                      <a:pt x="11435" y="0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7" name="AutoShape 1">
                <a:extLst>
                  <a:ext uri="{FF2B5EF4-FFF2-40B4-BE49-F238E27FC236}">
                    <a16:creationId xmlns:a16="http://schemas.microsoft.com/office/drawing/2014/main" xmlns="" id="{435EC0A5-6ACB-4DC4-9A76-454A951F0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8545" y="2963517"/>
                <a:ext cx="388660" cy="836226"/>
              </a:xfrm>
              <a:custGeom>
                <a:avLst/>
                <a:gdLst/>
                <a:ahLst/>
                <a:cxnLst/>
                <a:rect l="0" t="0" r="r" b="b"/>
                <a:pathLst>
                  <a:path w="21379" h="21447">
                    <a:moveTo>
                      <a:pt x="21264" y="1281"/>
                    </a:moveTo>
                    <a:cubicBezTo>
                      <a:pt x="20792" y="660"/>
                      <a:pt x="19951" y="118"/>
                      <a:pt x="18243" y="26"/>
                    </a:cubicBezTo>
                    <a:cubicBezTo>
                      <a:pt x="17356" y="-22"/>
                      <a:pt x="16390" y="12"/>
                      <a:pt x="15431" y="12"/>
                    </a:cubicBezTo>
                    <a:lnTo>
                      <a:pt x="6875" y="12"/>
                    </a:lnTo>
                    <a:cubicBezTo>
                      <a:pt x="4964" y="12"/>
                      <a:pt x="2754" y="-75"/>
                      <a:pt x="1700" y="249"/>
                    </a:cubicBezTo>
                    <a:cubicBezTo>
                      <a:pt x="1079" y="440"/>
                      <a:pt x="409" y="854"/>
                      <a:pt x="204" y="1211"/>
                    </a:cubicBezTo>
                    <a:cubicBezTo>
                      <a:pt x="-139" y="1813"/>
                      <a:pt x="55" y="2599"/>
                      <a:pt x="55" y="3374"/>
                    </a:cubicBezTo>
                    <a:cubicBezTo>
                      <a:pt x="55" y="4874"/>
                      <a:pt x="25" y="6311"/>
                      <a:pt x="25" y="7852"/>
                    </a:cubicBezTo>
                    <a:cubicBezTo>
                      <a:pt x="25" y="8606"/>
                      <a:pt x="-17" y="9366"/>
                      <a:pt x="863" y="9708"/>
                    </a:cubicBezTo>
                    <a:cubicBezTo>
                      <a:pt x="1327" y="9889"/>
                      <a:pt x="2319" y="9892"/>
                      <a:pt x="2897" y="9778"/>
                    </a:cubicBezTo>
                    <a:cubicBezTo>
                      <a:pt x="4363" y="9487"/>
                      <a:pt x="3944" y="7890"/>
                      <a:pt x="3944" y="6890"/>
                    </a:cubicBezTo>
                    <a:cubicBezTo>
                      <a:pt x="3944" y="6240"/>
                      <a:pt x="3914" y="5554"/>
                      <a:pt x="3914" y="4853"/>
                    </a:cubicBezTo>
                    <a:cubicBezTo>
                      <a:pt x="3914" y="4663"/>
                      <a:pt x="3845" y="4338"/>
                      <a:pt x="4213" y="4323"/>
                    </a:cubicBezTo>
                    <a:cubicBezTo>
                      <a:pt x="4789" y="4298"/>
                      <a:pt x="4632" y="4947"/>
                      <a:pt x="4632" y="5174"/>
                    </a:cubicBezTo>
                    <a:cubicBezTo>
                      <a:pt x="4632" y="9736"/>
                      <a:pt x="4602" y="14032"/>
                      <a:pt x="4602" y="18595"/>
                    </a:cubicBezTo>
                    <a:cubicBezTo>
                      <a:pt x="4602" y="19251"/>
                      <a:pt x="4427" y="20100"/>
                      <a:pt x="4752" y="20590"/>
                    </a:cubicBezTo>
                    <a:cubicBezTo>
                      <a:pt x="5120" y="21147"/>
                      <a:pt x="6035" y="21452"/>
                      <a:pt x="7534" y="21441"/>
                    </a:cubicBezTo>
                    <a:cubicBezTo>
                      <a:pt x="8903" y="21432"/>
                      <a:pt x="9996" y="21168"/>
                      <a:pt x="10315" y="20590"/>
                    </a:cubicBezTo>
                    <a:cubicBezTo>
                      <a:pt x="10466" y="20317"/>
                      <a:pt x="10405" y="19950"/>
                      <a:pt x="10405" y="19586"/>
                    </a:cubicBezTo>
                    <a:lnTo>
                      <a:pt x="10405" y="13322"/>
                    </a:lnTo>
                    <a:cubicBezTo>
                      <a:pt x="10405" y="13127"/>
                      <a:pt x="10338" y="12466"/>
                      <a:pt x="10794" y="12470"/>
                    </a:cubicBezTo>
                    <a:cubicBezTo>
                      <a:pt x="11233" y="12475"/>
                      <a:pt x="11093" y="13150"/>
                      <a:pt x="11093" y="13349"/>
                    </a:cubicBezTo>
                    <a:lnTo>
                      <a:pt x="11093" y="19391"/>
                    </a:lnTo>
                    <a:cubicBezTo>
                      <a:pt x="11093" y="19736"/>
                      <a:pt x="11012" y="20092"/>
                      <a:pt x="11123" y="20381"/>
                    </a:cubicBezTo>
                    <a:cubicBezTo>
                      <a:pt x="11368" y="21014"/>
                      <a:pt x="12662" y="21393"/>
                      <a:pt x="13916" y="21445"/>
                    </a:cubicBezTo>
                    <a:cubicBezTo>
                      <a:pt x="13916" y="21445"/>
                      <a:pt x="15683" y="21525"/>
                      <a:pt x="16717" y="20409"/>
                    </a:cubicBezTo>
                    <a:cubicBezTo>
                      <a:pt x="16951" y="20157"/>
                      <a:pt x="16777" y="19767"/>
                      <a:pt x="16777" y="19404"/>
                    </a:cubicBezTo>
                    <a:cubicBezTo>
                      <a:pt x="16777" y="14980"/>
                      <a:pt x="16807" y="10598"/>
                      <a:pt x="16807" y="6178"/>
                    </a:cubicBezTo>
                    <a:cubicBezTo>
                      <a:pt x="16807" y="5787"/>
                      <a:pt x="16736" y="5144"/>
                      <a:pt x="16807" y="4671"/>
                    </a:cubicBezTo>
                    <a:cubicBezTo>
                      <a:pt x="16835" y="4482"/>
                      <a:pt x="16864" y="4305"/>
                      <a:pt x="17076" y="4295"/>
                    </a:cubicBezTo>
                    <a:cubicBezTo>
                      <a:pt x="17465" y="4276"/>
                      <a:pt x="17405" y="4699"/>
                      <a:pt x="17405" y="4853"/>
                    </a:cubicBezTo>
                    <a:lnTo>
                      <a:pt x="17405" y="6974"/>
                    </a:lnTo>
                    <a:cubicBezTo>
                      <a:pt x="17405" y="7874"/>
                      <a:pt x="17277" y="8974"/>
                      <a:pt x="18093" y="9471"/>
                    </a:cubicBezTo>
                    <a:cubicBezTo>
                      <a:pt x="18441" y="9683"/>
                      <a:pt x="19053" y="9802"/>
                      <a:pt x="19768" y="9722"/>
                    </a:cubicBezTo>
                    <a:cubicBezTo>
                      <a:pt x="20332" y="9659"/>
                      <a:pt x="20664" y="9424"/>
                      <a:pt x="20845" y="9234"/>
                    </a:cubicBezTo>
                    <a:cubicBezTo>
                      <a:pt x="21286" y="8771"/>
                      <a:pt x="21294" y="8050"/>
                      <a:pt x="21294" y="7392"/>
                    </a:cubicBezTo>
                    <a:cubicBezTo>
                      <a:pt x="21294" y="5717"/>
                      <a:pt x="21175" y="3945"/>
                      <a:pt x="21324" y="2300"/>
                    </a:cubicBezTo>
                    <a:cubicBezTo>
                      <a:pt x="21353" y="1975"/>
                      <a:pt x="21461" y="1540"/>
                      <a:pt x="21264" y="1281"/>
                    </a:cubicBezTo>
                    <a:close/>
                    <a:moveTo>
                      <a:pt x="21264" y="1281"/>
                    </a:move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8" name="AutoShape 2">
                <a:extLst>
                  <a:ext uri="{FF2B5EF4-FFF2-40B4-BE49-F238E27FC236}">
                    <a16:creationId xmlns:a16="http://schemas.microsoft.com/office/drawing/2014/main" xmlns="" id="{30883872-E206-439E-A816-332268D1A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8059" y="2747632"/>
                <a:ext cx="200089" cy="200089"/>
              </a:xfrm>
              <a:custGeom>
                <a:avLst/>
                <a:gdLst/>
                <a:ahLst/>
                <a:cxnLst/>
                <a:rect l="0" t="0" r="r" b="b"/>
                <a:pathLst>
                  <a:path w="21472" h="21551">
                    <a:moveTo>
                      <a:pt x="11435" y="0"/>
                    </a:moveTo>
                    <a:lnTo>
                      <a:pt x="10210" y="0"/>
                    </a:lnTo>
                    <a:cubicBezTo>
                      <a:pt x="7119" y="397"/>
                      <a:pt x="4962" y="1816"/>
                      <a:pt x="3268" y="3689"/>
                    </a:cubicBezTo>
                    <a:cubicBezTo>
                      <a:pt x="1663" y="5463"/>
                      <a:pt x="59" y="7684"/>
                      <a:pt x="1" y="11009"/>
                    </a:cubicBezTo>
                    <a:cubicBezTo>
                      <a:pt x="-53" y="14144"/>
                      <a:pt x="1511" y="16741"/>
                      <a:pt x="3210" y="18388"/>
                    </a:cubicBezTo>
                    <a:cubicBezTo>
                      <a:pt x="4977" y="20102"/>
                      <a:pt x="7366" y="21600"/>
                      <a:pt x="10618" y="21550"/>
                    </a:cubicBezTo>
                    <a:cubicBezTo>
                      <a:pt x="13862" y="21500"/>
                      <a:pt x="16162" y="20048"/>
                      <a:pt x="18027" y="18329"/>
                    </a:cubicBezTo>
                    <a:cubicBezTo>
                      <a:pt x="19828" y="16670"/>
                      <a:pt x="21395" y="14285"/>
                      <a:pt x="21469" y="11185"/>
                    </a:cubicBezTo>
                    <a:cubicBezTo>
                      <a:pt x="21547" y="7902"/>
                      <a:pt x="19998" y="5440"/>
                      <a:pt x="18377" y="3689"/>
                    </a:cubicBezTo>
                    <a:cubicBezTo>
                      <a:pt x="16698" y="1875"/>
                      <a:pt x="14552" y="397"/>
                      <a:pt x="11435" y="0"/>
                    </a:cubicBezTo>
                    <a:close/>
                    <a:moveTo>
                      <a:pt x="11435" y="0"/>
                    </a:move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686CD95-F0D3-4733-BA43-7058F40539BA}"/>
                </a:ext>
              </a:extLst>
            </p:cNvPr>
            <p:cNvSpPr txBox="1"/>
            <p:nvPr/>
          </p:nvSpPr>
          <p:spPr>
            <a:xfrm>
              <a:off x="7642163" y="3914522"/>
              <a:ext cx="306158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 “A company can take specific actions that both increase </a:t>
              </a:r>
              <a:br>
                <a:rPr lang="en-US" sz="14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bg1"/>
                  </a:solidFill>
                </a:rPr>
                <a:t>profits and improve the economic and social conditions in the community where it operates.”</a:t>
              </a:r>
            </a:p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199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16E9A96B-EF34-4B8E-BF6B-0940D2BF15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756" r="675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3513" y="3960730"/>
            <a:ext cx="6112387" cy="2567617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imperatives</a:t>
            </a:r>
            <a:r>
              <a:rPr lang="en-US" dirty="0"/>
              <a:t> </a:t>
            </a:r>
          </a:p>
          <a:p>
            <a:r>
              <a:rPr lang="en-US" sz="2500" dirty="0"/>
              <a:t>for successful global campaigns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4851" y="4015839"/>
            <a:ext cx="473550" cy="42002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9DA2-4E85-2342-8C8A-FDE05BEB1D9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0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delman US FINAL">
      <a:dk1>
        <a:srgbClr val="000000"/>
      </a:dk1>
      <a:lt1>
        <a:srgbClr val="FFFFFF"/>
      </a:lt1>
      <a:dk2>
        <a:srgbClr val="00327D"/>
      </a:dk2>
      <a:lt2>
        <a:srgbClr val="F3F3F3"/>
      </a:lt2>
      <a:accent1>
        <a:srgbClr val="0059D2"/>
      </a:accent1>
      <a:accent2>
        <a:srgbClr val="0096F0"/>
      </a:accent2>
      <a:accent3>
        <a:srgbClr val="A5A5A5"/>
      </a:accent3>
      <a:accent4>
        <a:srgbClr val="64F00F"/>
      </a:accent4>
      <a:accent5>
        <a:srgbClr val="0AFFE6"/>
      </a:accent5>
      <a:accent6>
        <a:srgbClr val="9B00FF"/>
      </a:accent6>
      <a:hlink>
        <a:srgbClr val="0096F0"/>
      </a:hlink>
      <a:folHlink>
        <a:srgbClr val="9B9B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emplate_Slides_FINALDRAFT [Read-Only]" id="{C2474BC2-F45B-4B8D-8253-24A295C3E015}" vid="{ED754C44-B99A-4F83-8581-DCDDEDC15C4B}"/>
    </a:ext>
  </a:extLst>
</a:theme>
</file>

<file path=ppt/theme/theme2.xml><?xml version="1.0" encoding="utf-8"?>
<a:theme xmlns:a="http://schemas.openxmlformats.org/drawingml/2006/main" name="Custom Design">
  <a:themeElements>
    <a:clrScheme name="Edelman US FINAL">
      <a:dk1>
        <a:srgbClr val="000000"/>
      </a:dk1>
      <a:lt1>
        <a:srgbClr val="FFFFFF"/>
      </a:lt1>
      <a:dk2>
        <a:srgbClr val="00327D"/>
      </a:dk2>
      <a:lt2>
        <a:srgbClr val="F3F3F3"/>
      </a:lt2>
      <a:accent1>
        <a:srgbClr val="0059D2"/>
      </a:accent1>
      <a:accent2>
        <a:srgbClr val="0096F0"/>
      </a:accent2>
      <a:accent3>
        <a:srgbClr val="A5A5A5"/>
      </a:accent3>
      <a:accent4>
        <a:srgbClr val="64F00F"/>
      </a:accent4>
      <a:accent5>
        <a:srgbClr val="0AFFE6"/>
      </a:accent5>
      <a:accent6>
        <a:srgbClr val="9B00FF"/>
      </a:accent6>
      <a:hlink>
        <a:srgbClr val="0096F0"/>
      </a:hlink>
      <a:folHlink>
        <a:srgbClr val="9B9B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emplate_Slides_FINALDRAFT [Read-Only]" id="{C2474BC2-F45B-4B8D-8253-24A295C3E015}" vid="{64B44F66-6C42-454F-8EF2-F243C731A2D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ysClr val="window" lastClr="FFFFFF"/>
    </a:lt1>
    <a:dk2>
      <a:srgbClr val="768489"/>
    </a:dk2>
    <a:lt2>
      <a:srgbClr val="F7F7F7"/>
    </a:lt2>
    <a:accent1>
      <a:srgbClr val="0078FF"/>
    </a:accent1>
    <a:accent2>
      <a:srgbClr val="44D62C"/>
    </a:accent2>
    <a:accent3>
      <a:srgbClr val="45CFB4"/>
    </a:accent3>
    <a:accent4>
      <a:srgbClr val="C0DCD9"/>
    </a:accent4>
    <a:accent5>
      <a:srgbClr val="0006BA"/>
    </a:accent5>
    <a:accent6>
      <a:srgbClr val="ABD26C"/>
    </a:accent6>
    <a:hlink>
      <a:srgbClr val="0006BA"/>
    </a:hlink>
    <a:folHlink>
      <a:srgbClr val="A90080"/>
    </a:folHlink>
  </a:clrScheme>
  <a:fontScheme name="Office 2">
    <a:majorFont>
      <a:latin typeface="Helvetic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Helvetica"/>
      <a:ea typeface=""/>
      <a:cs typeface=""/>
      <a:font script="Jpan" typeface="ＭＳ Ｐ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rgbClr val="000000"/>
    </a:dk1>
    <a:lt1>
      <a:sysClr val="window" lastClr="FFFFFF"/>
    </a:lt1>
    <a:dk2>
      <a:srgbClr val="768489"/>
    </a:dk2>
    <a:lt2>
      <a:srgbClr val="F7F7F7"/>
    </a:lt2>
    <a:accent1>
      <a:srgbClr val="0078FF"/>
    </a:accent1>
    <a:accent2>
      <a:srgbClr val="44D62C"/>
    </a:accent2>
    <a:accent3>
      <a:srgbClr val="45CFB4"/>
    </a:accent3>
    <a:accent4>
      <a:srgbClr val="C0DCD9"/>
    </a:accent4>
    <a:accent5>
      <a:srgbClr val="0006BA"/>
    </a:accent5>
    <a:accent6>
      <a:srgbClr val="ABD26C"/>
    </a:accent6>
    <a:hlink>
      <a:srgbClr val="0006BA"/>
    </a:hlink>
    <a:folHlink>
      <a:srgbClr val="A90080"/>
    </a:folHlink>
  </a:clrScheme>
  <a:fontScheme name="Office 2">
    <a:majorFont>
      <a:latin typeface="Helvetic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Helvetica"/>
      <a:ea typeface=""/>
      <a:cs typeface=""/>
      <a:font script="Jpan" typeface="ＭＳ Ｐ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USTemplate_Slides_FINALDRAFT_MW edits_11.21.16[2]</Template>
  <TotalTime>61992</TotalTime>
  <Words>359</Words>
  <Application>Microsoft Office PowerPoint</Application>
  <PresentationFormat>Widescreen</PresentationFormat>
  <Paragraphs>136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Helvetica</vt:lpstr>
      <vt:lpstr>Office Theme</vt:lpstr>
      <vt:lpstr>Custom Design</vt:lpstr>
      <vt:lpstr>Strategic Planning for Global Public Affairs Campaigns</vt:lpstr>
      <vt:lpstr>A changing landscape</vt:lpstr>
      <vt:lpstr>PowerPoint Presentation</vt:lpstr>
      <vt:lpstr>PowerPoint Presentation</vt:lpstr>
      <vt:lpstr>A challenge for communicators</vt:lpstr>
      <vt:lpstr>Challenges for campaigns, according to policy makers</vt:lpstr>
      <vt:lpstr>PowerPoint Presentation</vt:lpstr>
      <vt:lpstr>PowerPoint Presentation</vt:lpstr>
      <vt:lpstr>PowerPoint Presentation</vt:lpstr>
      <vt:lpstr>Know your audiences</vt:lpstr>
      <vt:lpstr>PowerPoint Presentation</vt:lpstr>
      <vt:lpstr>PowerPoint Presentation</vt:lpstr>
      <vt:lpstr>PowerPoint Presentation</vt:lpstr>
      <vt:lpstr>Manage your program</vt:lpstr>
      <vt:lpstr>PowerPoint Presentation</vt:lpstr>
      <vt:lpstr>Case Studies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Dasha Iventicheva</cp:lastModifiedBy>
  <cp:revision>266</cp:revision>
  <cp:lastPrinted>2017-12-07T14:48:00Z</cp:lastPrinted>
  <dcterms:created xsi:type="dcterms:W3CDTF">2016-11-21T21:07:45Z</dcterms:created>
  <dcterms:modified xsi:type="dcterms:W3CDTF">2017-12-12T19:14:13Z</dcterms:modified>
</cp:coreProperties>
</file>