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8"/>
  </p:notesMasterIdLst>
  <p:handoutMasterIdLst>
    <p:handoutMasterId r:id="rId9"/>
  </p:handoutMasterIdLst>
  <p:sldIdLst>
    <p:sldId id="390" r:id="rId2"/>
    <p:sldId id="391" r:id="rId3"/>
    <p:sldId id="392" r:id="rId4"/>
    <p:sldId id="393" r:id="rId5"/>
    <p:sldId id="389" r:id="rId6"/>
    <p:sldId id="394" r:id="rId7"/>
  </p:sldIdLst>
  <p:sldSz cx="12192000" cy="6858000"/>
  <p:notesSz cx="6858000" cy="9296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3840" userDrawn="1">
          <p15:clr>
            <a:srgbClr val="A4A3A4"/>
          </p15:clr>
        </p15:guide>
        <p15:guide id="10" orient="horz" pos="686" userDrawn="1">
          <p15:clr>
            <a:srgbClr val="A4A3A4"/>
          </p15:clr>
        </p15:guide>
        <p15:guide id="15" orient="horz" pos="2160" userDrawn="1">
          <p15:clr>
            <a:srgbClr val="A4A3A4"/>
          </p15:clr>
        </p15:guide>
        <p15:guide id="16" orient="horz" pos="935" userDrawn="1">
          <p15:clr>
            <a:srgbClr val="A4A3A4"/>
          </p15:clr>
        </p15:guide>
        <p15:guide id="18" orient="horz" pos="572" userDrawn="1">
          <p15:clr>
            <a:srgbClr val="A4A3A4"/>
          </p15:clr>
        </p15:guide>
        <p15:guide id="19" orient="horz" pos="3748" userDrawn="1">
          <p15:clr>
            <a:srgbClr val="A4A3A4"/>
          </p15:clr>
        </p15:guide>
        <p15:guide id="21" pos="7129" userDrawn="1">
          <p15:clr>
            <a:srgbClr val="A4A3A4"/>
          </p15:clr>
        </p15:guide>
        <p15:guide id="22" orient="horz" pos="1162" userDrawn="1">
          <p15:clr>
            <a:srgbClr val="A4A3A4"/>
          </p15:clr>
        </p15:guide>
        <p15:guide id="23" pos="551" userDrawn="1">
          <p15:clr>
            <a:srgbClr val="A4A3A4"/>
          </p15:clr>
        </p15:guide>
        <p15:guide id="24" orient="horz" pos="565" userDrawn="1">
          <p15:clr>
            <a:srgbClr val="A4A3A4"/>
          </p15:clr>
        </p15:guide>
        <p15:guide id="25" orient="horz" pos="699" userDrawn="1">
          <p15:clr>
            <a:srgbClr val="A4A3A4"/>
          </p15:clr>
        </p15:guide>
        <p15:guide id="26" orient="horz" pos="848" userDrawn="1">
          <p15:clr>
            <a:srgbClr val="A4A3A4"/>
          </p15:clr>
        </p15:guide>
        <p15:guide id="27" orient="horz" pos="3749" userDrawn="1">
          <p15:clr>
            <a:srgbClr val="A4A3A4"/>
          </p15:clr>
        </p15:guide>
        <p15:guide id="28" pos="565" userDrawn="1">
          <p15:clr>
            <a:srgbClr val="A4A3A4"/>
          </p15:clr>
        </p15:guide>
        <p15:guide id="29" pos="7141" userDrawn="1">
          <p15:clr>
            <a:srgbClr val="A4A3A4"/>
          </p15:clr>
        </p15:guide>
        <p15:guide id="30" orient="horz" pos="2448" userDrawn="1">
          <p15:clr>
            <a:srgbClr val="A4A3A4"/>
          </p15:clr>
        </p15:guide>
        <p15:guide id="31" orient="horz" pos="941" userDrawn="1">
          <p15:clr>
            <a:srgbClr val="A4A3A4"/>
          </p15:clr>
        </p15:guide>
        <p15:guide id="32" orient="horz" pos="4243" userDrawn="1">
          <p15:clr>
            <a:srgbClr val="A4A3A4"/>
          </p15:clr>
        </p15:guide>
        <p15:guide id="33" orient="horz" pos="131" userDrawn="1">
          <p15:clr>
            <a:srgbClr val="A4A3A4"/>
          </p15:clr>
        </p15:guide>
        <p15:guide id="34" orient="horz" pos="488" userDrawn="1">
          <p15:clr>
            <a:srgbClr val="A4A3A4"/>
          </p15:clr>
        </p15:guide>
        <p15:guide id="35" orient="horz" pos="1874" userDrawn="1">
          <p15:clr>
            <a:srgbClr val="A4A3A4"/>
          </p15:clr>
        </p15:guide>
        <p15:guide id="36" pos="596" userDrawn="1">
          <p15:clr>
            <a:srgbClr val="A4A3A4"/>
          </p15:clr>
        </p15:guide>
        <p15:guide id="37" pos="1128"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4A"/>
    <a:srgbClr val="467659"/>
    <a:srgbClr val="18BC99"/>
    <a:srgbClr val="E1C883"/>
    <a:srgbClr val="E44C63"/>
    <a:srgbClr val="2C3C4C"/>
    <a:srgbClr val="374957"/>
    <a:srgbClr val="374C57"/>
    <a:srgbClr val="20A9CD"/>
    <a:srgbClr val="93A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78" autoAdjust="0"/>
  </p:normalViewPr>
  <p:slideViewPr>
    <p:cSldViewPr snapToGrid="0" showGuides="1">
      <p:cViewPr varScale="1">
        <p:scale>
          <a:sx n="79" d="100"/>
          <a:sy n="79" d="100"/>
        </p:scale>
        <p:origin x="850" y="72"/>
      </p:cViewPr>
      <p:guideLst>
        <p:guide pos="3840"/>
        <p:guide orient="horz" pos="686"/>
        <p:guide orient="horz" pos="2160"/>
        <p:guide orient="horz" pos="935"/>
        <p:guide orient="horz" pos="572"/>
        <p:guide orient="horz" pos="3748"/>
        <p:guide pos="7129"/>
        <p:guide orient="horz" pos="1162"/>
        <p:guide pos="551"/>
        <p:guide orient="horz" pos="565"/>
        <p:guide orient="horz" pos="699"/>
        <p:guide orient="horz" pos="848"/>
        <p:guide orient="horz" pos="3749"/>
        <p:guide pos="565"/>
        <p:guide pos="7141"/>
        <p:guide orient="horz" pos="2448"/>
        <p:guide orient="horz" pos="941"/>
        <p:guide orient="horz" pos="4243"/>
        <p:guide orient="horz" pos="131"/>
        <p:guide orient="horz" pos="488"/>
        <p:guide orient="horz" pos="1874"/>
        <p:guide pos="596"/>
        <p:guide pos="1128"/>
      </p:guideLst>
    </p:cSldViewPr>
  </p:slideViewPr>
  <p:outlineViewPr>
    <p:cViewPr>
      <p:scale>
        <a:sx n="33" d="100"/>
        <a:sy n="33" d="100"/>
      </p:scale>
      <p:origin x="0" y="2562"/>
    </p:cViewPr>
  </p:outlineViewPr>
  <p:notesTextViewPr>
    <p:cViewPr>
      <p:scale>
        <a:sx n="1" d="1"/>
        <a:sy n="1" d="1"/>
      </p:scale>
      <p:origin x="0" y="0"/>
    </p:cViewPr>
  </p:notesTextViewPr>
  <p:sorterViewPr>
    <p:cViewPr>
      <p:scale>
        <a:sx n="100" d="100"/>
        <a:sy n="100" d="100"/>
      </p:scale>
      <p:origin x="0" y="-1292"/>
    </p:cViewPr>
  </p:sorterViewPr>
  <p:notesViewPr>
    <p:cSldViewPr snapToGrid="0" showGuides="1">
      <p:cViewPr varScale="1">
        <p:scale>
          <a:sx n="65" d="100"/>
          <a:sy n="65" d="100"/>
        </p:scale>
        <p:origin x="3154" y="3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CC176-D146-44DC-A872-14309B5867E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2CF9011-3442-42D9-A2D5-8034120F380D}">
      <dgm:prSet/>
      <dgm:spPr/>
      <dgm:t>
        <a:bodyPr/>
        <a:lstStyle/>
        <a:p>
          <a:r>
            <a:rPr lang="en-US" b="1" dirty="0"/>
            <a:t>Causes of Cultural Barriers (Challenge)</a:t>
          </a:r>
        </a:p>
      </dgm:t>
    </dgm:pt>
    <dgm:pt modelId="{C208AFF9-1E04-4590-B09F-62CF73D79F40}" type="parTrans" cxnId="{0A5DA34E-D763-473B-8C0E-CEE72B26684C}">
      <dgm:prSet/>
      <dgm:spPr/>
      <dgm:t>
        <a:bodyPr/>
        <a:lstStyle/>
        <a:p>
          <a:endParaRPr lang="en-US"/>
        </a:p>
      </dgm:t>
    </dgm:pt>
    <dgm:pt modelId="{09993804-488B-4FF9-9527-FC7C05D37C28}" type="sibTrans" cxnId="{0A5DA34E-D763-473B-8C0E-CEE72B26684C}">
      <dgm:prSet/>
      <dgm:spPr/>
      <dgm:t>
        <a:bodyPr/>
        <a:lstStyle/>
        <a:p>
          <a:endParaRPr lang="en-US"/>
        </a:p>
      </dgm:t>
    </dgm:pt>
    <dgm:pt modelId="{C1C68F23-5398-4C23-8423-F420995A8449}">
      <dgm:prSet custT="1"/>
      <dgm:spPr/>
      <dgm:t>
        <a:bodyPr/>
        <a:lstStyle/>
        <a:p>
          <a:r>
            <a:rPr lang="en-US" sz="2000" dirty="0">
              <a:latin typeface="Arial" panose="020B0604020202020204" pitchFamily="34" charset="0"/>
              <a:cs typeface="Arial" panose="020B0604020202020204" pitchFamily="34" charset="0"/>
            </a:rPr>
            <a:t>Language</a:t>
          </a:r>
        </a:p>
      </dgm:t>
    </dgm:pt>
    <dgm:pt modelId="{D792F866-0A16-4648-8362-C950149F3260}" type="parTrans" cxnId="{D59EFEE0-CA47-4509-9F0E-B4A2E124B285}">
      <dgm:prSet/>
      <dgm:spPr/>
      <dgm:t>
        <a:bodyPr/>
        <a:lstStyle/>
        <a:p>
          <a:endParaRPr lang="en-US"/>
        </a:p>
      </dgm:t>
    </dgm:pt>
    <dgm:pt modelId="{141E26B3-1D1E-4ECB-BA3D-40CFFA4D0C8C}" type="sibTrans" cxnId="{D59EFEE0-CA47-4509-9F0E-B4A2E124B285}">
      <dgm:prSet/>
      <dgm:spPr/>
      <dgm:t>
        <a:bodyPr/>
        <a:lstStyle/>
        <a:p>
          <a:endParaRPr lang="en-US"/>
        </a:p>
      </dgm:t>
    </dgm:pt>
    <dgm:pt modelId="{B8E00716-7069-4320-BAE6-F5964C2B84B2}">
      <dgm:prSet custT="1"/>
      <dgm:spPr/>
      <dgm:t>
        <a:bodyPr/>
        <a:lstStyle/>
        <a:p>
          <a:r>
            <a:rPr lang="en-US" sz="2000" dirty="0">
              <a:latin typeface="Arial" panose="020B0604020202020204" pitchFamily="34" charset="0"/>
              <a:cs typeface="Arial" panose="020B0604020202020204" pitchFamily="34" charset="0"/>
            </a:rPr>
            <a:t>Signs and Symbols</a:t>
          </a:r>
        </a:p>
      </dgm:t>
    </dgm:pt>
    <dgm:pt modelId="{5B001C4E-9FCC-4712-B4B4-E2FD3680CE16}" type="parTrans" cxnId="{DAD6378C-195F-458C-9CA6-CAAFA985C39B}">
      <dgm:prSet/>
      <dgm:spPr/>
      <dgm:t>
        <a:bodyPr/>
        <a:lstStyle/>
        <a:p>
          <a:endParaRPr lang="en-US"/>
        </a:p>
      </dgm:t>
    </dgm:pt>
    <dgm:pt modelId="{4312F9C2-C432-43F0-AD85-758E3F23DD2D}" type="sibTrans" cxnId="{DAD6378C-195F-458C-9CA6-CAAFA985C39B}">
      <dgm:prSet/>
      <dgm:spPr/>
      <dgm:t>
        <a:bodyPr/>
        <a:lstStyle/>
        <a:p>
          <a:endParaRPr lang="en-US"/>
        </a:p>
      </dgm:t>
    </dgm:pt>
    <dgm:pt modelId="{7651019B-AA6F-4129-B7EA-D06BBC5978C2}">
      <dgm:prSet custT="1"/>
      <dgm:spPr/>
      <dgm:t>
        <a:bodyPr/>
        <a:lstStyle/>
        <a:p>
          <a:r>
            <a:rPr lang="en-US" sz="2000" dirty="0">
              <a:latin typeface="Arial" panose="020B0604020202020204" pitchFamily="34" charset="0"/>
              <a:cs typeface="Arial" panose="020B0604020202020204" pitchFamily="34" charset="0"/>
            </a:rPr>
            <a:t>Stereotypes and Prejudices</a:t>
          </a:r>
        </a:p>
      </dgm:t>
    </dgm:pt>
    <dgm:pt modelId="{3127C683-4662-474E-AE04-D2E4F269554B}" type="parTrans" cxnId="{D951B0B2-4EE3-4965-B162-8E23EFCBA03D}">
      <dgm:prSet/>
      <dgm:spPr/>
      <dgm:t>
        <a:bodyPr/>
        <a:lstStyle/>
        <a:p>
          <a:endParaRPr lang="en-US"/>
        </a:p>
      </dgm:t>
    </dgm:pt>
    <dgm:pt modelId="{3DA708ED-EDCF-4726-8632-D1B47F30EE09}" type="sibTrans" cxnId="{D951B0B2-4EE3-4965-B162-8E23EFCBA03D}">
      <dgm:prSet/>
      <dgm:spPr/>
      <dgm:t>
        <a:bodyPr/>
        <a:lstStyle/>
        <a:p>
          <a:endParaRPr lang="en-US"/>
        </a:p>
      </dgm:t>
    </dgm:pt>
    <dgm:pt modelId="{885C324D-D20E-4C91-AB5C-3410EA6347A4}">
      <dgm:prSet custT="1"/>
      <dgm:spPr/>
      <dgm:t>
        <a:bodyPr/>
        <a:lstStyle/>
        <a:p>
          <a:r>
            <a:rPr lang="en-US" sz="2000" dirty="0">
              <a:latin typeface="Arial" panose="020B0604020202020204" pitchFamily="34" charset="0"/>
              <a:cs typeface="Arial" panose="020B0604020202020204" pitchFamily="34" charset="0"/>
            </a:rPr>
            <a:t>Behavior and Beliefs</a:t>
          </a:r>
        </a:p>
      </dgm:t>
    </dgm:pt>
    <dgm:pt modelId="{A3A4DF20-9269-469B-AB7A-8A69000DC54D}" type="parTrans" cxnId="{5BC1770A-682B-4E73-8BD4-AA49B23C65DA}">
      <dgm:prSet/>
      <dgm:spPr/>
      <dgm:t>
        <a:bodyPr/>
        <a:lstStyle/>
        <a:p>
          <a:endParaRPr lang="en-US"/>
        </a:p>
      </dgm:t>
    </dgm:pt>
    <dgm:pt modelId="{330F4BD2-2A0B-4692-B7EA-E0597915C3C2}" type="sibTrans" cxnId="{5BC1770A-682B-4E73-8BD4-AA49B23C65DA}">
      <dgm:prSet/>
      <dgm:spPr/>
      <dgm:t>
        <a:bodyPr/>
        <a:lstStyle/>
        <a:p>
          <a:endParaRPr lang="en-US"/>
        </a:p>
      </dgm:t>
    </dgm:pt>
    <dgm:pt modelId="{DF5C362E-02B7-40D9-AFCE-4D436D9A0C4F}">
      <dgm:prSet custT="1"/>
      <dgm:spPr/>
      <dgm:t>
        <a:bodyPr/>
        <a:lstStyle/>
        <a:p>
          <a:r>
            <a:rPr lang="en-US" sz="2000" dirty="0">
              <a:latin typeface="Arial" panose="020B0604020202020204" pitchFamily="34" charset="0"/>
              <a:cs typeface="Arial" panose="020B0604020202020204" pitchFamily="34" charset="0"/>
            </a:rPr>
            <a:t>Ethnocentrism</a:t>
          </a:r>
        </a:p>
      </dgm:t>
    </dgm:pt>
    <dgm:pt modelId="{F07C1156-AF73-484C-9AD3-2DB963E33F33}" type="parTrans" cxnId="{AD0ACA81-7EF8-4932-BD9A-4F4FD794D8F8}">
      <dgm:prSet/>
      <dgm:spPr/>
      <dgm:t>
        <a:bodyPr/>
        <a:lstStyle/>
        <a:p>
          <a:endParaRPr lang="en-US"/>
        </a:p>
      </dgm:t>
    </dgm:pt>
    <dgm:pt modelId="{FFA2B07F-82A8-4589-8147-FE103E76FE74}" type="sibTrans" cxnId="{AD0ACA81-7EF8-4932-BD9A-4F4FD794D8F8}">
      <dgm:prSet/>
      <dgm:spPr/>
      <dgm:t>
        <a:bodyPr/>
        <a:lstStyle/>
        <a:p>
          <a:endParaRPr lang="en-US"/>
        </a:p>
      </dgm:t>
    </dgm:pt>
    <dgm:pt modelId="{9C9DEE5B-2DF4-4353-8FF1-349C85C85FA6}">
      <dgm:prSet custT="1"/>
      <dgm:spPr/>
      <dgm:t>
        <a:bodyPr/>
        <a:lstStyle/>
        <a:p>
          <a:r>
            <a:rPr lang="en-US" sz="2000" dirty="0">
              <a:latin typeface="Arial" panose="020B0604020202020204" pitchFamily="34" charset="0"/>
              <a:cs typeface="Arial" panose="020B0604020202020204" pitchFamily="34" charset="0"/>
            </a:rPr>
            <a:t>Religion</a:t>
          </a:r>
        </a:p>
      </dgm:t>
    </dgm:pt>
    <dgm:pt modelId="{A7947DF8-06D2-41EC-B3B8-0B51EE72C9D8}" type="parTrans" cxnId="{0A76D4A2-27BF-4555-9D3E-3249C00CA11B}">
      <dgm:prSet/>
      <dgm:spPr/>
      <dgm:t>
        <a:bodyPr/>
        <a:lstStyle/>
        <a:p>
          <a:endParaRPr lang="en-US"/>
        </a:p>
      </dgm:t>
    </dgm:pt>
    <dgm:pt modelId="{3FD520FC-A051-420A-894F-BC6F49765D45}" type="sibTrans" cxnId="{0A76D4A2-27BF-4555-9D3E-3249C00CA11B}">
      <dgm:prSet/>
      <dgm:spPr/>
      <dgm:t>
        <a:bodyPr/>
        <a:lstStyle/>
        <a:p>
          <a:endParaRPr lang="en-US"/>
        </a:p>
      </dgm:t>
    </dgm:pt>
    <dgm:pt modelId="{47756EC6-95D2-4EEC-A451-08BCA376419C}" type="pres">
      <dgm:prSet presAssocID="{3B0CC176-D146-44DC-A872-14309B5867ED}" presName="vert0" presStyleCnt="0">
        <dgm:presLayoutVars>
          <dgm:dir/>
          <dgm:animOne val="branch"/>
          <dgm:animLvl val="lvl"/>
        </dgm:presLayoutVars>
      </dgm:prSet>
      <dgm:spPr/>
    </dgm:pt>
    <dgm:pt modelId="{9A9FFF23-206C-4B9E-9450-AF947B3372E4}" type="pres">
      <dgm:prSet presAssocID="{C2CF9011-3442-42D9-A2D5-8034120F380D}" presName="thickLine" presStyleLbl="alignNode1" presStyleIdx="0" presStyleCnt="7"/>
      <dgm:spPr/>
    </dgm:pt>
    <dgm:pt modelId="{D0DEBB3A-D432-4C0A-8E71-1E2BA682B50B}" type="pres">
      <dgm:prSet presAssocID="{C2CF9011-3442-42D9-A2D5-8034120F380D}" presName="horz1" presStyleCnt="0"/>
      <dgm:spPr/>
    </dgm:pt>
    <dgm:pt modelId="{51A63B82-B647-443E-9CD3-673CAEB4150C}" type="pres">
      <dgm:prSet presAssocID="{C2CF9011-3442-42D9-A2D5-8034120F380D}" presName="tx1" presStyleLbl="revTx" presStyleIdx="0" presStyleCnt="7"/>
      <dgm:spPr/>
    </dgm:pt>
    <dgm:pt modelId="{B358AD1A-6944-4DF1-BF44-09B066960AD7}" type="pres">
      <dgm:prSet presAssocID="{C2CF9011-3442-42D9-A2D5-8034120F380D}" presName="vert1" presStyleCnt="0"/>
      <dgm:spPr/>
    </dgm:pt>
    <dgm:pt modelId="{F2EAC07B-D543-4DE9-A808-DFB4D5FCB5C7}" type="pres">
      <dgm:prSet presAssocID="{C1C68F23-5398-4C23-8423-F420995A8449}" presName="thickLine" presStyleLbl="alignNode1" presStyleIdx="1" presStyleCnt="7"/>
      <dgm:spPr/>
    </dgm:pt>
    <dgm:pt modelId="{129F0CC9-48D1-49A9-92C0-39DC8AF43DCF}" type="pres">
      <dgm:prSet presAssocID="{C1C68F23-5398-4C23-8423-F420995A8449}" presName="horz1" presStyleCnt="0"/>
      <dgm:spPr/>
    </dgm:pt>
    <dgm:pt modelId="{0F33EA3C-C912-4D62-80AE-6E846966B72C}" type="pres">
      <dgm:prSet presAssocID="{C1C68F23-5398-4C23-8423-F420995A8449}" presName="tx1" presStyleLbl="revTx" presStyleIdx="1" presStyleCnt="7"/>
      <dgm:spPr/>
    </dgm:pt>
    <dgm:pt modelId="{6A85DFF9-113D-4690-87A7-134541AD760B}" type="pres">
      <dgm:prSet presAssocID="{C1C68F23-5398-4C23-8423-F420995A8449}" presName="vert1" presStyleCnt="0"/>
      <dgm:spPr/>
    </dgm:pt>
    <dgm:pt modelId="{54B13540-3984-4050-80A9-4121C2467F07}" type="pres">
      <dgm:prSet presAssocID="{B8E00716-7069-4320-BAE6-F5964C2B84B2}" presName="thickLine" presStyleLbl="alignNode1" presStyleIdx="2" presStyleCnt="7"/>
      <dgm:spPr/>
    </dgm:pt>
    <dgm:pt modelId="{60349890-E1E4-49B4-A553-4D34C5BFE8FF}" type="pres">
      <dgm:prSet presAssocID="{B8E00716-7069-4320-BAE6-F5964C2B84B2}" presName="horz1" presStyleCnt="0"/>
      <dgm:spPr/>
    </dgm:pt>
    <dgm:pt modelId="{C9EA37EB-D591-4833-A3E0-212CDE1D1A2A}" type="pres">
      <dgm:prSet presAssocID="{B8E00716-7069-4320-BAE6-F5964C2B84B2}" presName="tx1" presStyleLbl="revTx" presStyleIdx="2" presStyleCnt="7"/>
      <dgm:spPr/>
    </dgm:pt>
    <dgm:pt modelId="{11337830-B2C6-4569-A826-9AB968C240D7}" type="pres">
      <dgm:prSet presAssocID="{B8E00716-7069-4320-BAE6-F5964C2B84B2}" presName="vert1" presStyleCnt="0"/>
      <dgm:spPr/>
    </dgm:pt>
    <dgm:pt modelId="{64E513BE-63CC-4B1C-9A9F-FE72DE8F4E48}" type="pres">
      <dgm:prSet presAssocID="{7651019B-AA6F-4129-B7EA-D06BBC5978C2}" presName="thickLine" presStyleLbl="alignNode1" presStyleIdx="3" presStyleCnt="7"/>
      <dgm:spPr/>
    </dgm:pt>
    <dgm:pt modelId="{299174A1-8DF6-490C-931A-5487DD12362B}" type="pres">
      <dgm:prSet presAssocID="{7651019B-AA6F-4129-B7EA-D06BBC5978C2}" presName="horz1" presStyleCnt="0"/>
      <dgm:spPr/>
    </dgm:pt>
    <dgm:pt modelId="{E4E9393C-13E3-4313-8212-2825938E6123}" type="pres">
      <dgm:prSet presAssocID="{7651019B-AA6F-4129-B7EA-D06BBC5978C2}" presName="tx1" presStyleLbl="revTx" presStyleIdx="3" presStyleCnt="7"/>
      <dgm:spPr/>
    </dgm:pt>
    <dgm:pt modelId="{446D805A-029F-4089-B73D-3C633806C03A}" type="pres">
      <dgm:prSet presAssocID="{7651019B-AA6F-4129-B7EA-D06BBC5978C2}" presName="vert1" presStyleCnt="0"/>
      <dgm:spPr/>
    </dgm:pt>
    <dgm:pt modelId="{6DE037C0-B048-469B-94BB-DC308D7867A6}" type="pres">
      <dgm:prSet presAssocID="{885C324D-D20E-4C91-AB5C-3410EA6347A4}" presName="thickLine" presStyleLbl="alignNode1" presStyleIdx="4" presStyleCnt="7"/>
      <dgm:spPr/>
    </dgm:pt>
    <dgm:pt modelId="{DAB862E2-0ABA-4A94-AACE-76697155B2BE}" type="pres">
      <dgm:prSet presAssocID="{885C324D-D20E-4C91-AB5C-3410EA6347A4}" presName="horz1" presStyleCnt="0"/>
      <dgm:spPr/>
    </dgm:pt>
    <dgm:pt modelId="{6C0CC61C-5DD2-40A0-B362-9FCA6A9A17BD}" type="pres">
      <dgm:prSet presAssocID="{885C324D-D20E-4C91-AB5C-3410EA6347A4}" presName="tx1" presStyleLbl="revTx" presStyleIdx="4" presStyleCnt="7"/>
      <dgm:spPr/>
    </dgm:pt>
    <dgm:pt modelId="{0356BBA2-3943-4FFC-A763-CAF02081AA2D}" type="pres">
      <dgm:prSet presAssocID="{885C324D-D20E-4C91-AB5C-3410EA6347A4}" presName="vert1" presStyleCnt="0"/>
      <dgm:spPr/>
    </dgm:pt>
    <dgm:pt modelId="{526CF873-458A-4798-880A-59ACF70E697E}" type="pres">
      <dgm:prSet presAssocID="{DF5C362E-02B7-40D9-AFCE-4D436D9A0C4F}" presName="thickLine" presStyleLbl="alignNode1" presStyleIdx="5" presStyleCnt="7"/>
      <dgm:spPr/>
    </dgm:pt>
    <dgm:pt modelId="{8C3BA6DB-09EC-4788-8488-C071A7BCD11A}" type="pres">
      <dgm:prSet presAssocID="{DF5C362E-02B7-40D9-AFCE-4D436D9A0C4F}" presName="horz1" presStyleCnt="0"/>
      <dgm:spPr/>
    </dgm:pt>
    <dgm:pt modelId="{B2C1120A-9547-4513-B47E-072A2EEE263A}" type="pres">
      <dgm:prSet presAssocID="{DF5C362E-02B7-40D9-AFCE-4D436D9A0C4F}" presName="tx1" presStyleLbl="revTx" presStyleIdx="5" presStyleCnt="7"/>
      <dgm:spPr/>
    </dgm:pt>
    <dgm:pt modelId="{3C474C80-68E2-4A58-9ABF-7E148208F5C2}" type="pres">
      <dgm:prSet presAssocID="{DF5C362E-02B7-40D9-AFCE-4D436D9A0C4F}" presName="vert1" presStyleCnt="0"/>
      <dgm:spPr/>
    </dgm:pt>
    <dgm:pt modelId="{449CA6D1-98F6-44BD-A761-4B98A7A11B2C}" type="pres">
      <dgm:prSet presAssocID="{9C9DEE5B-2DF4-4353-8FF1-349C85C85FA6}" presName="thickLine" presStyleLbl="alignNode1" presStyleIdx="6" presStyleCnt="7"/>
      <dgm:spPr/>
    </dgm:pt>
    <dgm:pt modelId="{C2B1F264-AA75-4C0E-82D5-3E3241377806}" type="pres">
      <dgm:prSet presAssocID="{9C9DEE5B-2DF4-4353-8FF1-349C85C85FA6}" presName="horz1" presStyleCnt="0"/>
      <dgm:spPr/>
    </dgm:pt>
    <dgm:pt modelId="{92D8D983-CF1E-4127-9892-7E496E958F2E}" type="pres">
      <dgm:prSet presAssocID="{9C9DEE5B-2DF4-4353-8FF1-349C85C85FA6}" presName="tx1" presStyleLbl="revTx" presStyleIdx="6" presStyleCnt="7"/>
      <dgm:spPr/>
    </dgm:pt>
    <dgm:pt modelId="{D4E16E4D-43AF-4897-90CA-724738AC40C1}" type="pres">
      <dgm:prSet presAssocID="{9C9DEE5B-2DF4-4353-8FF1-349C85C85FA6}" presName="vert1" presStyleCnt="0"/>
      <dgm:spPr/>
    </dgm:pt>
  </dgm:ptLst>
  <dgm:cxnLst>
    <dgm:cxn modelId="{5BC1770A-682B-4E73-8BD4-AA49B23C65DA}" srcId="{3B0CC176-D146-44DC-A872-14309B5867ED}" destId="{885C324D-D20E-4C91-AB5C-3410EA6347A4}" srcOrd="4" destOrd="0" parTransId="{A3A4DF20-9269-469B-AB7A-8A69000DC54D}" sibTransId="{330F4BD2-2A0B-4692-B7EA-E0597915C3C2}"/>
    <dgm:cxn modelId="{1DBC5017-DF0A-4326-B1FF-DE4E65D44F59}" type="presOf" srcId="{3B0CC176-D146-44DC-A872-14309B5867ED}" destId="{47756EC6-95D2-4EEC-A451-08BCA376419C}" srcOrd="0" destOrd="0" presId="urn:microsoft.com/office/officeart/2008/layout/LinedList"/>
    <dgm:cxn modelId="{0A5DA34E-D763-473B-8C0E-CEE72B26684C}" srcId="{3B0CC176-D146-44DC-A872-14309B5867ED}" destId="{C2CF9011-3442-42D9-A2D5-8034120F380D}" srcOrd="0" destOrd="0" parTransId="{C208AFF9-1E04-4590-B09F-62CF73D79F40}" sibTransId="{09993804-488B-4FF9-9527-FC7C05D37C28}"/>
    <dgm:cxn modelId="{AD0ACA81-7EF8-4932-BD9A-4F4FD794D8F8}" srcId="{3B0CC176-D146-44DC-A872-14309B5867ED}" destId="{DF5C362E-02B7-40D9-AFCE-4D436D9A0C4F}" srcOrd="5" destOrd="0" parTransId="{F07C1156-AF73-484C-9AD3-2DB963E33F33}" sibTransId="{FFA2B07F-82A8-4589-8147-FE103E76FE74}"/>
    <dgm:cxn modelId="{3C200C85-3367-4500-A575-479239D33D6F}" type="presOf" srcId="{B8E00716-7069-4320-BAE6-F5964C2B84B2}" destId="{C9EA37EB-D591-4833-A3E0-212CDE1D1A2A}" srcOrd="0" destOrd="0" presId="urn:microsoft.com/office/officeart/2008/layout/LinedList"/>
    <dgm:cxn modelId="{E6CA9E88-315F-44C0-A778-AB90D0749C54}" type="presOf" srcId="{7651019B-AA6F-4129-B7EA-D06BBC5978C2}" destId="{E4E9393C-13E3-4313-8212-2825938E6123}" srcOrd="0" destOrd="0" presId="urn:microsoft.com/office/officeart/2008/layout/LinedList"/>
    <dgm:cxn modelId="{41980E8B-AD16-43E3-9F76-0FDE8545A6A7}" type="presOf" srcId="{DF5C362E-02B7-40D9-AFCE-4D436D9A0C4F}" destId="{B2C1120A-9547-4513-B47E-072A2EEE263A}" srcOrd="0" destOrd="0" presId="urn:microsoft.com/office/officeart/2008/layout/LinedList"/>
    <dgm:cxn modelId="{DAD6378C-195F-458C-9CA6-CAAFA985C39B}" srcId="{3B0CC176-D146-44DC-A872-14309B5867ED}" destId="{B8E00716-7069-4320-BAE6-F5964C2B84B2}" srcOrd="2" destOrd="0" parTransId="{5B001C4E-9FCC-4712-B4B4-E2FD3680CE16}" sibTransId="{4312F9C2-C432-43F0-AD85-758E3F23DD2D}"/>
    <dgm:cxn modelId="{7164F58D-129C-4E57-857F-3B3389901F90}" type="presOf" srcId="{C1C68F23-5398-4C23-8423-F420995A8449}" destId="{0F33EA3C-C912-4D62-80AE-6E846966B72C}" srcOrd="0" destOrd="0" presId="urn:microsoft.com/office/officeart/2008/layout/LinedList"/>
    <dgm:cxn modelId="{D4BA2D90-6F04-445A-9830-9E8B4CAE5B53}" type="presOf" srcId="{885C324D-D20E-4C91-AB5C-3410EA6347A4}" destId="{6C0CC61C-5DD2-40A0-B362-9FCA6A9A17BD}" srcOrd="0" destOrd="0" presId="urn:microsoft.com/office/officeart/2008/layout/LinedList"/>
    <dgm:cxn modelId="{0A76D4A2-27BF-4555-9D3E-3249C00CA11B}" srcId="{3B0CC176-D146-44DC-A872-14309B5867ED}" destId="{9C9DEE5B-2DF4-4353-8FF1-349C85C85FA6}" srcOrd="6" destOrd="0" parTransId="{A7947DF8-06D2-41EC-B3B8-0B51EE72C9D8}" sibTransId="{3FD520FC-A051-420A-894F-BC6F49765D45}"/>
    <dgm:cxn modelId="{D951B0B2-4EE3-4965-B162-8E23EFCBA03D}" srcId="{3B0CC176-D146-44DC-A872-14309B5867ED}" destId="{7651019B-AA6F-4129-B7EA-D06BBC5978C2}" srcOrd="3" destOrd="0" parTransId="{3127C683-4662-474E-AE04-D2E4F269554B}" sibTransId="{3DA708ED-EDCF-4726-8632-D1B47F30EE09}"/>
    <dgm:cxn modelId="{955A40BB-7899-4626-8807-CF9EF72D819E}" type="presOf" srcId="{C2CF9011-3442-42D9-A2D5-8034120F380D}" destId="{51A63B82-B647-443E-9CD3-673CAEB4150C}" srcOrd="0" destOrd="0" presId="urn:microsoft.com/office/officeart/2008/layout/LinedList"/>
    <dgm:cxn modelId="{E18275C4-CE9F-4597-AB73-1C9D34850F12}" type="presOf" srcId="{9C9DEE5B-2DF4-4353-8FF1-349C85C85FA6}" destId="{92D8D983-CF1E-4127-9892-7E496E958F2E}" srcOrd="0" destOrd="0" presId="urn:microsoft.com/office/officeart/2008/layout/LinedList"/>
    <dgm:cxn modelId="{D59EFEE0-CA47-4509-9F0E-B4A2E124B285}" srcId="{3B0CC176-D146-44DC-A872-14309B5867ED}" destId="{C1C68F23-5398-4C23-8423-F420995A8449}" srcOrd="1" destOrd="0" parTransId="{D792F866-0A16-4648-8362-C950149F3260}" sibTransId="{141E26B3-1D1E-4ECB-BA3D-40CFFA4D0C8C}"/>
    <dgm:cxn modelId="{53DCF031-6574-44E2-8EDD-6DDA499924BE}" type="presParOf" srcId="{47756EC6-95D2-4EEC-A451-08BCA376419C}" destId="{9A9FFF23-206C-4B9E-9450-AF947B3372E4}" srcOrd="0" destOrd="0" presId="urn:microsoft.com/office/officeart/2008/layout/LinedList"/>
    <dgm:cxn modelId="{256C7500-D7DD-4B28-AC7A-F74E8C1F4A5E}" type="presParOf" srcId="{47756EC6-95D2-4EEC-A451-08BCA376419C}" destId="{D0DEBB3A-D432-4C0A-8E71-1E2BA682B50B}" srcOrd="1" destOrd="0" presId="urn:microsoft.com/office/officeart/2008/layout/LinedList"/>
    <dgm:cxn modelId="{C808F693-49CA-4A25-923E-23E70DD51177}" type="presParOf" srcId="{D0DEBB3A-D432-4C0A-8E71-1E2BA682B50B}" destId="{51A63B82-B647-443E-9CD3-673CAEB4150C}" srcOrd="0" destOrd="0" presId="urn:microsoft.com/office/officeart/2008/layout/LinedList"/>
    <dgm:cxn modelId="{1F30634E-6AB9-4D96-B23C-0E312FCA276C}" type="presParOf" srcId="{D0DEBB3A-D432-4C0A-8E71-1E2BA682B50B}" destId="{B358AD1A-6944-4DF1-BF44-09B066960AD7}" srcOrd="1" destOrd="0" presId="urn:microsoft.com/office/officeart/2008/layout/LinedList"/>
    <dgm:cxn modelId="{E07B37C7-106E-4517-B376-DD1689A77382}" type="presParOf" srcId="{47756EC6-95D2-4EEC-A451-08BCA376419C}" destId="{F2EAC07B-D543-4DE9-A808-DFB4D5FCB5C7}" srcOrd="2" destOrd="0" presId="urn:microsoft.com/office/officeart/2008/layout/LinedList"/>
    <dgm:cxn modelId="{D34B47F2-3C04-413E-A2F9-D10D31917A08}" type="presParOf" srcId="{47756EC6-95D2-4EEC-A451-08BCA376419C}" destId="{129F0CC9-48D1-49A9-92C0-39DC8AF43DCF}" srcOrd="3" destOrd="0" presId="urn:microsoft.com/office/officeart/2008/layout/LinedList"/>
    <dgm:cxn modelId="{94520348-C597-4F3B-8C28-F29464E716B9}" type="presParOf" srcId="{129F0CC9-48D1-49A9-92C0-39DC8AF43DCF}" destId="{0F33EA3C-C912-4D62-80AE-6E846966B72C}" srcOrd="0" destOrd="0" presId="urn:microsoft.com/office/officeart/2008/layout/LinedList"/>
    <dgm:cxn modelId="{2AC90A24-0CEE-4651-92B5-A608A13A0D69}" type="presParOf" srcId="{129F0CC9-48D1-49A9-92C0-39DC8AF43DCF}" destId="{6A85DFF9-113D-4690-87A7-134541AD760B}" srcOrd="1" destOrd="0" presId="urn:microsoft.com/office/officeart/2008/layout/LinedList"/>
    <dgm:cxn modelId="{9446ABD1-9AC4-487A-9163-AD4615EDAF27}" type="presParOf" srcId="{47756EC6-95D2-4EEC-A451-08BCA376419C}" destId="{54B13540-3984-4050-80A9-4121C2467F07}" srcOrd="4" destOrd="0" presId="urn:microsoft.com/office/officeart/2008/layout/LinedList"/>
    <dgm:cxn modelId="{C829F5BD-C51B-4DAE-95E0-B14DC0C37454}" type="presParOf" srcId="{47756EC6-95D2-4EEC-A451-08BCA376419C}" destId="{60349890-E1E4-49B4-A553-4D34C5BFE8FF}" srcOrd="5" destOrd="0" presId="urn:microsoft.com/office/officeart/2008/layout/LinedList"/>
    <dgm:cxn modelId="{BC48DC9C-3BA1-4F22-AF0E-FFDE9F9603E8}" type="presParOf" srcId="{60349890-E1E4-49B4-A553-4D34C5BFE8FF}" destId="{C9EA37EB-D591-4833-A3E0-212CDE1D1A2A}" srcOrd="0" destOrd="0" presId="urn:microsoft.com/office/officeart/2008/layout/LinedList"/>
    <dgm:cxn modelId="{F16A59BE-9636-420B-AB08-F4DAC6B79154}" type="presParOf" srcId="{60349890-E1E4-49B4-A553-4D34C5BFE8FF}" destId="{11337830-B2C6-4569-A826-9AB968C240D7}" srcOrd="1" destOrd="0" presId="urn:microsoft.com/office/officeart/2008/layout/LinedList"/>
    <dgm:cxn modelId="{63D0F6ED-D60A-466F-BB39-C0F49D56A41A}" type="presParOf" srcId="{47756EC6-95D2-4EEC-A451-08BCA376419C}" destId="{64E513BE-63CC-4B1C-9A9F-FE72DE8F4E48}" srcOrd="6" destOrd="0" presId="urn:microsoft.com/office/officeart/2008/layout/LinedList"/>
    <dgm:cxn modelId="{2482E815-C878-43E1-91C2-D48F1579444D}" type="presParOf" srcId="{47756EC6-95D2-4EEC-A451-08BCA376419C}" destId="{299174A1-8DF6-490C-931A-5487DD12362B}" srcOrd="7" destOrd="0" presId="urn:microsoft.com/office/officeart/2008/layout/LinedList"/>
    <dgm:cxn modelId="{DC0BD68A-0EA0-40A1-97D5-632D028924CA}" type="presParOf" srcId="{299174A1-8DF6-490C-931A-5487DD12362B}" destId="{E4E9393C-13E3-4313-8212-2825938E6123}" srcOrd="0" destOrd="0" presId="urn:microsoft.com/office/officeart/2008/layout/LinedList"/>
    <dgm:cxn modelId="{347E2553-EC8D-4B32-BFBE-423B60D531A9}" type="presParOf" srcId="{299174A1-8DF6-490C-931A-5487DD12362B}" destId="{446D805A-029F-4089-B73D-3C633806C03A}" srcOrd="1" destOrd="0" presId="urn:microsoft.com/office/officeart/2008/layout/LinedList"/>
    <dgm:cxn modelId="{25E2613C-2E6B-4132-AC2A-2795B6CF56C8}" type="presParOf" srcId="{47756EC6-95D2-4EEC-A451-08BCA376419C}" destId="{6DE037C0-B048-469B-94BB-DC308D7867A6}" srcOrd="8" destOrd="0" presId="urn:microsoft.com/office/officeart/2008/layout/LinedList"/>
    <dgm:cxn modelId="{1AA49D5E-0745-403C-B9C0-E9CFF11A5E99}" type="presParOf" srcId="{47756EC6-95D2-4EEC-A451-08BCA376419C}" destId="{DAB862E2-0ABA-4A94-AACE-76697155B2BE}" srcOrd="9" destOrd="0" presId="urn:microsoft.com/office/officeart/2008/layout/LinedList"/>
    <dgm:cxn modelId="{6512D7B9-FB0A-4B98-BD59-2CC6D17D1578}" type="presParOf" srcId="{DAB862E2-0ABA-4A94-AACE-76697155B2BE}" destId="{6C0CC61C-5DD2-40A0-B362-9FCA6A9A17BD}" srcOrd="0" destOrd="0" presId="urn:microsoft.com/office/officeart/2008/layout/LinedList"/>
    <dgm:cxn modelId="{9B6D571B-FFC5-47A2-ACFD-9D7168307DD8}" type="presParOf" srcId="{DAB862E2-0ABA-4A94-AACE-76697155B2BE}" destId="{0356BBA2-3943-4FFC-A763-CAF02081AA2D}" srcOrd="1" destOrd="0" presId="urn:microsoft.com/office/officeart/2008/layout/LinedList"/>
    <dgm:cxn modelId="{1E6A03DA-7AAE-4B6E-A0B7-FE91B8A75734}" type="presParOf" srcId="{47756EC6-95D2-4EEC-A451-08BCA376419C}" destId="{526CF873-458A-4798-880A-59ACF70E697E}" srcOrd="10" destOrd="0" presId="urn:microsoft.com/office/officeart/2008/layout/LinedList"/>
    <dgm:cxn modelId="{48E6DF49-6F90-4C16-9622-9EAE1C6EE46C}" type="presParOf" srcId="{47756EC6-95D2-4EEC-A451-08BCA376419C}" destId="{8C3BA6DB-09EC-4788-8488-C071A7BCD11A}" srcOrd="11" destOrd="0" presId="urn:microsoft.com/office/officeart/2008/layout/LinedList"/>
    <dgm:cxn modelId="{40A2EF86-4FB3-4058-9866-CE0C6E769821}" type="presParOf" srcId="{8C3BA6DB-09EC-4788-8488-C071A7BCD11A}" destId="{B2C1120A-9547-4513-B47E-072A2EEE263A}" srcOrd="0" destOrd="0" presId="urn:microsoft.com/office/officeart/2008/layout/LinedList"/>
    <dgm:cxn modelId="{889F81B6-C8AA-47E5-99F8-42772FAB69CB}" type="presParOf" srcId="{8C3BA6DB-09EC-4788-8488-C071A7BCD11A}" destId="{3C474C80-68E2-4A58-9ABF-7E148208F5C2}" srcOrd="1" destOrd="0" presId="urn:microsoft.com/office/officeart/2008/layout/LinedList"/>
    <dgm:cxn modelId="{4F080C6D-D684-40B7-9848-6536CB999EF1}" type="presParOf" srcId="{47756EC6-95D2-4EEC-A451-08BCA376419C}" destId="{449CA6D1-98F6-44BD-A761-4B98A7A11B2C}" srcOrd="12" destOrd="0" presId="urn:microsoft.com/office/officeart/2008/layout/LinedList"/>
    <dgm:cxn modelId="{9772A86C-54C5-4307-91D9-AE85A3F5AA1D}" type="presParOf" srcId="{47756EC6-95D2-4EEC-A451-08BCA376419C}" destId="{C2B1F264-AA75-4C0E-82D5-3E3241377806}" srcOrd="13" destOrd="0" presId="urn:microsoft.com/office/officeart/2008/layout/LinedList"/>
    <dgm:cxn modelId="{65E46C11-349C-4627-A546-72390088FA93}" type="presParOf" srcId="{C2B1F264-AA75-4C0E-82D5-3E3241377806}" destId="{92D8D983-CF1E-4127-9892-7E496E958F2E}" srcOrd="0" destOrd="0" presId="urn:microsoft.com/office/officeart/2008/layout/LinedList"/>
    <dgm:cxn modelId="{5F396B15-6F1E-4C20-A657-2F9D63698978}" type="presParOf" srcId="{C2B1F264-AA75-4C0E-82D5-3E3241377806}" destId="{D4E16E4D-43AF-4897-90CA-724738AC40C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A6EF3-0452-4BF8-B27B-FD891C94FBC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73A458C-E3E9-4B76-B284-6EA4756E54CA}">
      <dgm:prSet/>
      <dgm:spPr/>
      <dgm:t>
        <a:bodyPr/>
        <a:lstStyle/>
        <a:p>
          <a:r>
            <a:rPr lang="en-US" b="1" dirty="0"/>
            <a:t>Ways to Improve Cross-Cultural Communication (Solution)</a:t>
          </a:r>
        </a:p>
      </dgm:t>
    </dgm:pt>
    <dgm:pt modelId="{9FB3B105-E74D-4E96-A4F9-8082B04F0725}" type="parTrans" cxnId="{5C51C932-C92D-45DA-9303-70565FB9E02F}">
      <dgm:prSet/>
      <dgm:spPr/>
      <dgm:t>
        <a:bodyPr/>
        <a:lstStyle/>
        <a:p>
          <a:endParaRPr lang="en-US"/>
        </a:p>
      </dgm:t>
    </dgm:pt>
    <dgm:pt modelId="{78000A47-BC6B-4CE6-AF0C-3351E3BFFC29}" type="sibTrans" cxnId="{5C51C932-C92D-45DA-9303-70565FB9E02F}">
      <dgm:prSet/>
      <dgm:spPr/>
      <dgm:t>
        <a:bodyPr/>
        <a:lstStyle/>
        <a:p>
          <a:endParaRPr lang="en-US"/>
        </a:p>
      </dgm:t>
    </dgm:pt>
    <dgm:pt modelId="{77E123F7-E619-4FB6-A880-4E25A0DBDCF8}">
      <dgm:prSet custT="1"/>
      <dgm:spPr/>
      <dgm:t>
        <a:bodyPr/>
        <a:lstStyle/>
        <a:p>
          <a:r>
            <a:rPr lang="en-US" sz="2000" dirty="0">
              <a:latin typeface="Arial" panose="020B0604020202020204" pitchFamily="34" charset="0"/>
              <a:cs typeface="Arial" panose="020B0604020202020204" pitchFamily="34" charset="0"/>
            </a:rPr>
            <a:t>Embrace Agility</a:t>
          </a:r>
        </a:p>
      </dgm:t>
    </dgm:pt>
    <dgm:pt modelId="{EB4A38BB-03FF-46F1-B446-FF8032FF89ED}" type="parTrans" cxnId="{80791347-9987-416B-B2E7-2890EA5E99F7}">
      <dgm:prSet/>
      <dgm:spPr/>
      <dgm:t>
        <a:bodyPr/>
        <a:lstStyle/>
        <a:p>
          <a:endParaRPr lang="en-US"/>
        </a:p>
      </dgm:t>
    </dgm:pt>
    <dgm:pt modelId="{D079A998-FF6D-4715-8C3F-30F0A291B94B}" type="sibTrans" cxnId="{80791347-9987-416B-B2E7-2890EA5E99F7}">
      <dgm:prSet/>
      <dgm:spPr/>
      <dgm:t>
        <a:bodyPr/>
        <a:lstStyle/>
        <a:p>
          <a:endParaRPr lang="en-US"/>
        </a:p>
      </dgm:t>
    </dgm:pt>
    <dgm:pt modelId="{D1C8EEA7-7CCE-488B-9D2A-8B744E8B11D4}">
      <dgm:prSet custT="1"/>
      <dgm:spPr/>
      <dgm:t>
        <a:bodyPr/>
        <a:lstStyle/>
        <a:p>
          <a:r>
            <a:rPr lang="en-US" sz="2000" dirty="0">
              <a:latin typeface="Arial" panose="020B0604020202020204" pitchFamily="34" charset="0"/>
              <a:cs typeface="Arial" panose="020B0604020202020204" pitchFamily="34" charset="0"/>
            </a:rPr>
            <a:t>Be Open-Minded</a:t>
          </a:r>
        </a:p>
      </dgm:t>
    </dgm:pt>
    <dgm:pt modelId="{DC4D6CF3-872B-4AD9-94FC-5E6BD22759D0}" type="parTrans" cxnId="{6BD6072F-CBC4-4A1F-A93B-2BBEA24A22D4}">
      <dgm:prSet/>
      <dgm:spPr/>
      <dgm:t>
        <a:bodyPr/>
        <a:lstStyle/>
        <a:p>
          <a:endParaRPr lang="en-US"/>
        </a:p>
      </dgm:t>
    </dgm:pt>
    <dgm:pt modelId="{F681773A-9C29-4CBE-BD3E-A5F8E923109E}" type="sibTrans" cxnId="{6BD6072F-CBC4-4A1F-A93B-2BBEA24A22D4}">
      <dgm:prSet/>
      <dgm:spPr/>
      <dgm:t>
        <a:bodyPr/>
        <a:lstStyle/>
        <a:p>
          <a:endParaRPr lang="en-US"/>
        </a:p>
      </dgm:t>
    </dgm:pt>
    <dgm:pt modelId="{91AC8F70-4E0D-4454-A477-050E98938930}">
      <dgm:prSet custT="1"/>
      <dgm:spPr/>
      <dgm:t>
        <a:bodyPr/>
        <a:lstStyle/>
        <a:p>
          <a:r>
            <a:rPr lang="en-US" sz="2000" dirty="0">
              <a:latin typeface="Arial" panose="020B0604020202020204" pitchFamily="34" charset="0"/>
              <a:cs typeface="Arial" panose="020B0604020202020204" pitchFamily="34" charset="0"/>
            </a:rPr>
            <a:t>Facilitate Meaningful Conversation</a:t>
          </a:r>
        </a:p>
      </dgm:t>
    </dgm:pt>
    <dgm:pt modelId="{20301ABE-86AA-42D9-9930-F254E482A51F}" type="parTrans" cxnId="{3FCB284C-9550-43B5-A931-B434FE8189B4}">
      <dgm:prSet/>
      <dgm:spPr/>
      <dgm:t>
        <a:bodyPr/>
        <a:lstStyle/>
        <a:p>
          <a:endParaRPr lang="en-US"/>
        </a:p>
      </dgm:t>
    </dgm:pt>
    <dgm:pt modelId="{ABB00BA8-D82F-4F6E-BE88-17EABC71932A}" type="sibTrans" cxnId="{3FCB284C-9550-43B5-A931-B434FE8189B4}">
      <dgm:prSet/>
      <dgm:spPr/>
      <dgm:t>
        <a:bodyPr/>
        <a:lstStyle/>
        <a:p>
          <a:endParaRPr lang="en-US"/>
        </a:p>
      </dgm:t>
    </dgm:pt>
    <dgm:pt modelId="{F2C18DA6-C45E-48C9-98E3-3C36265A87B8}">
      <dgm:prSet custT="1"/>
      <dgm:spPr/>
      <dgm:t>
        <a:bodyPr/>
        <a:lstStyle/>
        <a:p>
          <a:r>
            <a:rPr lang="en-US" sz="2000" dirty="0">
              <a:latin typeface="Arial" panose="020B0604020202020204" pitchFamily="34" charset="0"/>
              <a:cs typeface="Arial" panose="020B0604020202020204" pitchFamily="34" charset="0"/>
            </a:rPr>
            <a:t>Become Aware</a:t>
          </a:r>
        </a:p>
      </dgm:t>
    </dgm:pt>
    <dgm:pt modelId="{D422E36B-5885-4304-A1E1-E537E76680C8}" type="parTrans" cxnId="{3052C921-A3F1-4336-8F6D-2FEF4D6F7527}">
      <dgm:prSet/>
      <dgm:spPr/>
      <dgm:t>
        <a:bodyPr/>
        <a:lstStyle/>
        <a:p>
          <a:endParaRPr lang="en-US"/>
        </a:p>
      </dgm:t>
    </dgm:pt>
    <dgm:pt modelId="{55289D37-22E8-4F73-AD0D-A0A8E91AC749}" type="sibTrans" cxnId="{3052C921-A3F1-4336-8F6D-2FEF4D6F7527}">
      <dgm:prSet/>
      <dgm:spPr/>
      <dgm:t>
        <a:bodyPr/>
        <a:lstStyle/>
        <a:p>
          <a:endParaRPr lang="en-US"/>
        </a:p>
      </dgm:t>
    </dgm:pt>
    <dgm:pt modelId="{AB4545D5-CF22-45A3-A4DB-071F003589B2}" type="pres">
      <dgm:prSet presAssocID="{488A6EF3-0452-4BF8-B27B-FD891C94FBCF}" presName="vert0" presStyleCnt="0">
        <dgm:presLayoutVars>
          <dgm:dir/>
          <dgm:animOne val="branch"/>
          <dgm:animLvl val="lvl"/>
        </dgm:presLayoutVars>
      </dgm:prSet>
      <dgm:spPr/>
    </dgm:pt>
    <dgm:pt modelId="{B298680F-5206-47BC-B23D-6BD4FC9C1B68}" type="pres">
      <dgm:prSet presAssocID="{673A458C-E3E9-4B76-B284-6EA4756E54CA}" presName="thickLine" presStyleLbl="alignNode1" presStyleIdx="0" presStyleCnt="5"/>
      <dgm:spPr/>
    </dgm:pt>
    <dgm:pt modelId="{A15042C6-D3E4-4843-A32D-F342EFE59C3B}" type="pres">
      <dgm:prSet presAssocID="{673A458C-E3E9-4B76-B284-6EA4756E54CA}" presName="horz1" presStyleCnt="0"/>
      <dgm:spPr/>
    </dgm:pt>
    <dgm:pt modelId="{E2962021-9BB3-49C8-8536-DF218FCC8036}" type="pres">
      <dgm:prSet presAssocID="{673A458C-E3E9-4B76-B284-6EA4756E54CA}" presName="tx1" presStyleLbl="revTx" presStyleIdx="0" presStyleCnt="5"/>
      <dgm:spPr/>
    </dgm:pt>
    <dgm:pt modelId="{AECBE754-E433-48B0-B19B-764C64E5B864}" type="pres">
      <dgm:prSet presAssocID="{673A458C-E3E9-4B76-B284-6EA4756E54CA}" presName="vert1" presStyleCnt="0"/>
      <dgm:spPr/>
    </dgm:pt>
    <dgm:pt modelId="{87D6ACD2-75E0-4F54-8785-F38959D0AFDB}" type="pres">
      <dgm:prSet presAssocID="{77E123F7-E619-4FB6-A880-4E25A0DBDCF8}" presName="thickLine" presStyleLbl="alignNode1" presStyleIdx="1" presStyleCnt="5"/>
      <dgm:spPr/>
    </dgm:pt>
    <dgm:pt modelId="{2055D2A4-C482-40E9-98F2-320E39AB8EB0}" type="pres">
      <dgm:prSet presAssocID="{77E123F7-E619-4FB6-A880-4E25A0DBDCF8}" presName="horz1" presStyleCnt="0"/>
      <dgm:spPr/>
    </dgm:pt>
    <dgm:pt modelId="{AD06B63A-823D-4E48-A1D6-E52CF2CC5332}" type="pres">
      <dgm:prSet presAssocID="{77E123F7-E619-4FB6-A880-4E25A0DBDCF8}" presName="tx1" presStyleLbl="revTx" presStyleIdx="1" presStyleCnt="5"/>
      <dgm:spPr/>
    </dgm:pt>
    <dgm:pt modelId="{A6C3ADDD-10E7-493C-B4D9-59126126E5AA}" type="pres">
      <dgm:prSet presAssocID="{77E123F7-E619-4FB6-A880-4E25A0DBDCF8}" presName="vert1" presStyleCnt="0"/>
      <dgm:spPr/>
    </dgm:pt>
    <dgm:pt modelId="{B550439E-40FA-4207-8E97-0D9A3D974ECA}" type="pres">
      <dgm:prSet presAssocID="{D1C8EEA7-7CCE-488B-9D2A-8B744E8B11D4}" presName="thickLine" presStyleLbl="alignNode1" presStyleIdx="2" presStyleCnt="5"/>
      <dgm:spPr/>
    </dgm:pt>
    <dgm:pt modelId="{D5C91382-90D4-4F83-ADE0-23683C5FCDED}" type="pres">
      <dgm:prSet presAssocID="{D1C8EEA7-7CCE-488B-9D2A-8B744E8B11D4}" presName="horz1" presStyleCnt="0"/>
      <dgm:spPr/>
    </dgm:pt>
    <dgm:pt modelId="{908EBD84-1C84-490C-B9A1-A351B3E78B06}" type="pres">
      <dgm:prSet presAssocID="{D1C8EEA7-7CCE-488B-9D2A-8B744E8B11D4}" presName="tx1" presStyleLbl="revTx" presStyleIdx="2" presStyleCnt="5"/>
      <dgm:spPr/>
    </dgm:pt>
    <dgm:pt modelId="{CDBC8997-ADAB-4275-A875-C81B382858A2}" type="pres">
      <dgm:prSet presAssocID="{D1C8EEA7-7CCE-488B-9D2A-8B744E8B11D4}" presName="vert1" presStyleCnt="0"/>
      <dgm:spPr/>
    </dgm:pt>
    <dgm:pt modelId="{77591C69-06DD-423B-8403-77284083DAE2}" type="pres">
      <dgm:prSet presAssocID="{91AC8F70-4E0D-4454-A477-050E98938930}" presName="thickLine" presStyleLbl="alignNode1" presStyleIdx="3" presStyleCnt="5"/>
      <dgm:spPr/>
    </dgm:pt>
    <dgm:pt modelId="{0BCE54BC-C5B9-47F6-B6EB-E91367077540}" type="pres">
      <dgm:prSet presAssocID="{91AC8F70-4E0D-4454-A477-050E98938930}" presName="horz1" presStyleCnt="0"/>
      <dgm:spPr/>
    </dgm:pt>
    <dgm:pt modelId="{7AC51749-996B-42C1-86AA-BB1321622789}" type="pres">
      <dgm:prSet presAssocID="{91AC8F70-4E0D-4454-A477-050E98938930}" presName="tx1" presStyleLbl="revTx" presStyleIdx="3" presStyleCnt="5"/>
      <dgm:spPr/>
    </dgm:pt>
    <dgm:pt modelId="{318EE99E-2F2C-4037-8C92-95C58A1534FF}" type="pres">
      <dgm:prSet presAssocID="{91AC8F70-4E0D-4454-A477-050E98938930}" presName="vert1" presStyleCnt="0"/>
      <dgm:spPr/>
    </dgm:pt>
    <dgm:pt modelId="{79C53416-8184-472B-9C07-7943065F36EF}" type="pres">
      <dgm:prSet presAssocID="{F2C18DA6-C45E-48C9-98E3-3C36265A87B8}" presName="thickLine" presStyleLbl="alignNode1" presStyleIdx="4" presStyleCnt="5"/>
      <dgm:spPr/>
    </dgm:pt>
    <dgm:pt modelId="{B2B47C87-0338-46FC-83C4-960DA2532A7E}" type="pres">
      <dgm:prSet presAssocID="{F2C18DA6-C45E-48C9-98E3-3C36265A87B8}" presName="horz1" presStyleCnt="0"/>
      <dgm:spPr/>
    </dgm:pt>
    <dgm:pt modelId="{58E20E11-9401-49E2-82C5-2D8B373B0DF1}" type="pres">
      <dgm:prSet presAssocID="{F2C18DA6-C45E-48C9-98E3-3C36265A87B8}" presName="tx1" presStyleLbl="revTx" presStyleIdx="4" presStyleCnt="5"/>
      <dgm:spPr/>
    </dgm:pt>
    <dgm:pt modelId="{C753BB49-5EA8-40E5-BADA-C0BE2965568E}" type="pres">
      <dgm:prSet presAssocID="{F2C18DA6-C45E-48C9-98E3-3C36265A87B8}" presName="vert1" presStyleCnt="0"/>
      <dgm:spPr/>
    </dgm:pt>
  </dgm:ptLst>
  <dgm:cxnLst>
    <dgm:cxn modelId="{3052C921-A3F1-4336-8F6D-2FEF4D6F7527}" srcId="{488A6EF3-0452-4BF8-B27B-FD891C94FBCF}" destId="{F2C18DA6-C45E-48C9-98E3-3C36265A87B8}" srcOrd="4" destOrd="0" parTransId="{D422E36B-5885-4304-A1E1-E537E76680C8}" sibTransId="{55289D37-22E8-4F73-AD0D-A0A8E91AC749}"/>
    <dgm:cxn modelId="{6BD6072F-CBC4-4A1F-A93B-2BBEA24A22D4}" srcId="{488A6EF3-0452-4BF8-B27B-FD891C94FBCF}" destId="{D1C8EEA7-7CCE-488B-9D2A-8B744E8B11D4}" srcOrd="2" destOrd="0" parTransId="{DC4D6CF3-872B-4AD9-94FC-5E6BD22759D0}" sibTransId="{F681773A-9C29-4CBE-BD3E-A5F8E923109E}"/>
    <dgm:cxn modelId="{5C51C932-C92D-45DA-9303-70565FB9E02F}" srcId="{488A6EF3-0452-4BF8-B27B-FD891C94FBCF}" destId="{673A458C-E3E9-4B76-B284-6EA4756E54CA}" srcOrd="0" destOrd="0" parTransId="{9FB3B105-E74D-4E96-A4F9-8082B04F0725}" sibTransId="{78000A47-BC6B-4CE6-AF0C-3351E3BFFC29}"/>
    <dgm:cxn modelId="{1B122440-E956-46F9-BF5A-3ACD5D148592}" type="presOf" srcId="{D1C8EEA7-7CCE-488B-9D2A-8B744E8B11D4}" destId="{908EBD84-1C84-490C-B9A1-A351B3E78B06}" srcOrd="0" destOrd="0" presId="urn:microsoft.com/office/officeart/2008/layout/LinedList"/>
    <dgm:cxn modelId="{80791347-9987-416B-B2E7-2890EA5E99F7}" srcId="{488A6EF3-0452-4BF8-B27B-FD891C94FBCF}" destId="{77E123F7-E619-4FB6-A880-4E25A0DBDCF8}" srcOrd="1" destOrd="0" parTransId="{EB4A38BB-03FF-46F1-B446-FF8032FF89ED}" sibTransId="{D079A998-FF6D-4715-8C3F-30F0A291B94B}"/>
    <dgm:cxn modelId="{3FCB284C-9550-43B5-A931-B434FE8189B4}" srcId="{488A6EF3-0452-4BF8-B27B-FD891C94FBCF}" destId="{91AC8F70-4E0D-4454-A477-050E98938930}" srcOrd="3" destOrd="0" parTransId="{20301ABE-86AA-42D9-9930-F254E482A51F}" sibTransId="{ABB00BA8-D82F-4F6E-BE88-17EABC71932A}"/>
    <dgm:cxn modelId="{11060F85-660E-42AF-BC1D-D07E56D2DD1A}" type="presOf" srcId="{91AC8F70-4E0D-4454-A477-050E98938930}" destId="{7AC51749-996B-42C1-86AA-BB1321622789}" srcOrd="0" destOrd="0" presId="urn:microsoft.com/office/officeart/2008/layout/LinedList"/>
    <dgm:cxn modelId="{3B6D3090-A753-43F0-A360-3B6DA6C5B015}" type="presOf" srcId="{488A6EF3-0452-4BF8-B27B-FD891C94FBCF}" destId="{AB4545D5-CF22-45A3-A4DB-071F003589B2}" srcOrd="0" destOrd="0" presId="urn:microsoft.com/office/officeart/2008/layout/LinedList"/>
    <dgm:cxn modelId="{4F7A4EB3-67F2-4D9B-A618-52FB204B20B9}" type="presOf" srcId="{F2C18DA6-C45E-48C9-98E3-3C36265A87B8}" destId="{58E20E11-9401-49E2-82C5-2D8B373B0DF1}" srcOrd="0" destOrd="0" presId="urn:microsoft.com/office/officeart/2008/layout/LinedList"/>
    <dgm:cxn modelId="{744E2EB5-C904-4EC2-B469-63072554C327}" type="presOf" srcId="{673A458C-E3E9-4B76-B284-6EA4756E54CA}" destId="{E2962021-9BB3-49C8-8536-DF218FCC8036}" srcOrd="0" destOrd="0" presId="urn:microsoft.com/office/officeart/2008/layout/LinedList"/>
    <dgm:cxn modelId="{EFA450E5-B727-4CB4-9BF8-430A94B2A94F}" type="presOf" srcId="{77E123F7-E619-4FB6-A880-4E25A0DBDCF8}" destId="{AD06B63A-823D-4E48-A1D6-E52CF2CC5332}" srcOrd="0" destOrd="0" presId="urn:microsoft.com/office/officeart/2008/layout/LinedList"/>
    <dgm:cxn modelId="{4B1C52A9-2BCD-4CE1-B79F-FB12F7A93F06}" type="presParOf" srcId="{AB4545D5-CF22-45A3-A4DB-071F003589B2}" destId="{B298680F-5206-47BC-B23D-6BD4FC9C1B68}" srcOrd="0" destOrd="0" presId="urn:microsoft.com/office/officeart/2008/layout/LinedList"/>
    <dgm:cxn modelId="{3DB54ADB-DD7A-4703-81A7-0197E9F2410D}" type="presParOf" srcId="{AB4545D5-CF22-45A3-A4DB-071F003589B2}" destId="{A15042C6-D3E4-4843-A32D-F342EFE59C3B}" srcOrd="1" destOrd="0" presId="urn:microsoft.com/office/officeart/2008/layout/LinedList"/>
    <dgm:cxn modelId="{BE3B915E-BD65-4DB4-8B2D-37DA779D3AE8}" type="presParOf" srcId="{A15042C6-D3E4-4843-A32D-F342EFE59C3B}" destId="{E2962021-9BB3-49C8-8536-DF218FCC8036}" srcOrd="0" destOrd="0" presId="urn:microsoft.com/office/officeart/2008/layout/LinedList"/>
    <dgm:cxn modelId="{9092F832-3AA8-4692-9DB7-2D14289C3A69}" type="presParOf" srcId="{A15042C6-D3E4-4843-A32D-F342EFE59C3B}" destId="{AECBE754-E433-48B0-B19B-764C64E5B864}" srcOrd="1" destOrd="0" presId="urn:microsoft.com/office/officeart/2008/layout/LinedList"/>
    <dgm:cxn modelId="{7F77FE3A-3805-4024-994A-C586BA78FAFE}" type="presParOf" srcId="{AB4545D5-CF22-45A3-A4DB-071F003589B2}" destId="{87D6ACD2-75E0-4F54-8785-F38959D0AFDB}" srcOrd="2" destOrd="0" presId="urn:microsoft.com/office/officeart/2008/layout/LinedList"/>
    <dgm:cxn modelId="{7372E22B-97F6-4C6F-BEA7-2533BBDA52FE}" type="presParOf" srcId="{AB4545D5-CF22-45A3-A4DB-071F003589B2}" destId="{2055D2A4-C482-40E9-98F2-320E39AB8EB0}" srcOrd="3" destOrd="0" presId="urn:microsoft.com/office/officeart/2008/layout/LinedList"/>
    <dgm:cxn modelId="{317141AE-464B-4A88-827F-585B1CE81826}" type="presParOf" srcId="{2055D2A4-C482-40E9-98F2-320E39AB8EB0}" destId="{AD06B63A-823D-4E48-A1D6-E52CF2CC5332}" srcOrd="0" destOrd="0" presId="urn:microsoft.com/office/officeart/2008/layout/LinedList"/>
    <dgm:cxn modelId="{6758A3F1-E088-4838-BE6C-CA734E9F541F}" type="presParOf" srcId="{2055D2A4-C482-40E9-98F2-320E39AB8EB0}" destId="{A6C3ADDD-10E7-493C-B4D9-59126126E5AA}" srcOrd="1" destOrd="0" presId="urn:microsoft.com/office/officeart/2008/layout/LinedList"/>
    <dgm:cxn modelId="{C08689FF-E451-4EBD-8861-8C540768442F}" type="presParOf" srcId="{AB4545D5-CF22-45A3-A4DB-071F003589B2}" destId="{B550439E-40FA-4207-8E97-0D9A3D974ECA}" srcOrd="4" destOrd="0" presId="urn:microsoft.com/office/officeart/2008/layout/LinedList"/>
    <dgm:cxn modelId="{740CEB78-F30A-4664-9194-A024F2267B59}" type="presParOf" srcId="{AB4545D5-CF22-45A3-A4DB-071F003589B2}" destId="{D5C91382-90D4-4F83-ADE0-23683C5FCDED}" srcOrd="5" destOrd="0" presId="urn:microsoft.com/office/officeart/2008/layout/LinedList"/>
    <dgm:cxn modelId="{6F242E71-D884-4C6D-BDB5-3FA60EE5DBDC}" type="presParOf" srcId="{D5C91382-90D4-4F83-ADE0-23683C5FCDED}" destId="{908EBD84-1C84-490C-B9A1-A351B3E78B06}" srcOrd="0" destOrd="0" presId="urn:microsoft.com/office/officeart/2008/layout/LinedList"/>
    <dgm:cxn modelId="{0581ED9F-E8ED-49C9-8CDE-8B5AE71C3FCE}" type="presParOf" srcId="{D5C91382-90D4-4F83-ADE0-23683C5FCDED}" destId="{CDBC8997-ADAB-4275-A875-C81B382858A2}" srcOrd="1" destOrd="0" presId="urn:microsoft.com/office/officeart/2008/layout/LinedList"/>
    <dgm:cxn modelId="{F395A141-7A01-4200-A96B-E73F532A2B32}" type="presParOf" srcId="{AB4545D5-CF22-45A3-A4DB-071F003589B2}" destId="{77591C69-06DD-423B-8403-77284083DAE2}" srcOrd="6" destOrd="0" presId="urn:microsoft.com/office/officeart/2008/layout/LinedList"/>
    <dgm:cxn modelId="{093268A4-3F69-4822-8A37-0854B8F0E00B}" type="presParOf" srcId="{AB4545D5-CF22-45A3-A4DB-071F003589B2}" destId="{0BCE54BC-C5B9-47F6-B6EB-E91367077540}" srcOrd="7" destOrd="0" presId="urn:microsoft.com/office/officeart/2008/layout/LinedList"/>
    <dgm:cxn modelId="{09D2D734-94F8-480D-B98C-7208D7AB5F20}" type="presParOf" srcId="{0BCE54BC-C5B9-47F6-B6EB-E91367077540}" destId="{7AC51749-996B-42C1-86AA-BB1321622789}" srcOrd="0" destOrd="0" presId="urn:microsoft.com/office/officeart/2008/layout/LinedList"/>
    <dgm:cxn modelId="{B9F8ECBB-6FB7-4397-AA7F-9FB0862D9A13}" type="presParOf" srcId="{0BCE54BC-C5B9-47F6-B6EB-E91367077540}" destId="{318EE99E-2F2C-4037-8C92-95C58A1534FF}" srcOrd="1" destOrd="0" presId="urn:microsoft.com/office/officeart/2008/layout/LinedList"/>
    <dgm:cxn modelId="{2B2F38B0-1E31-479C-8825-671F5150EC6C}" type="presParOf" srcId="{AB4545D5-CF22-45A3-A4DB-071F003589B2}" destId="{79C53416-8184-472B-9C07-7943065F36EF}" srcOrd="8" destOrd="0" presId="urn:microsoft.com/office/officeart/2008/layout/LinedList"/>
    <dgm:cxn modelId="{F6FB8E5F-3267-4A59-9E54-87CE2CB8B572}" type="presParOf" srcId="{AB4545D5-CF22-45A3-A4DB-071F003589B2}" destId="{B2B47C87-0338-46FC-83C4-960DA2532A7E}" srcOrd="9" destOrd="0" presId="urn:microsoft.com/office/officeart/2008/layout/LinedList"/>
    <dgm:cxn modelId="{F41098EE-E781-4A7B-B9A9-B2C1B0B2CD6E}" type="presParOf" srcId="{B2B47C87-0338-46FC-83C4-960DA2532A7E}" destId="{58E20E11-9401-49E2-82C5-2D8B373B0DF1}" srcOrd="0" destOrd="0" presId="urn:microsoft.com/office/officeart/2008/layout/LinedList"/>
    <dgm:cxn modelId="{F83C425D-7929-4621-AE5F-2CC6F46744C2}" type="presParOf" srcId="{B2B47C87-0338-46FC-83C4-960DA2532A7E}" destId="{C753BB49-5EA8-40E5-BADA-C0BE2965568E}"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FF23-206C-4B9E-9450-AF947B3372E4}">
      <dsp:nvSpPr>
        <dsp:cNvPr id="0" name=""/>
        <dsp:cNvSpPr/>
      </dsp:nvSpPr>
      <dsp:spPr>
        <a:xfrm>
          <a:off x="0" y="569"/>
          <a:ext cx="51117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63B82-B647-443E-9CD3-673CAEB4150C}">
      <dsp:nvSpPr>
        <dsp:cNvPr id="0" name=""/>
        <dsp:cNvSpPr/>
      </dsp:nvSpPr>
      <dsp:spPr>
        <a:xfrm>
          <a:off x="0" y="569"/>
          <a:ext cx="5111749" cy="66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Causes of Cultural Barriers (Challenge)</a:t>
          </a:r>
        </a:p>
      </dsp:txBody>
      <dsp:txXfrm>
        <a:off x="0" y="569"/>
        <a:ext cx="5111749" cy="666360"/>
      </dsp:txXfrm>
    </dsp:sp>
    <dsp:sp modelId="{F2EAC07B-D543-4DE9-A808-DFB4D5FCB5C7}">
      <dsp:nvSpPr>
        <dsp:cNvPr id="0" name=""/>
        <dsp:cNvSpPr/>
      </dsp:nvSpPr>
      <dsp:spPr>
        <a:xfrm>
          <a:off x="0" y="666929"/>
          <a:ext cx="51117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3EA3C-C912-4D62-80AE-6E846966B72C}">
      <dsp:nvSpPr>
        <dsp:cNvPr id="0" name=""/>
        <dsp:cNvSpPr/>
      </dsp:nvSpPr>
      <dsp:spPr>
        <a:xfrm>
          <a:off x="0" y="666929"/>
          <a:ext cx="5111749" cy="66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Language</a:t>
          </a:r>
        </a:p>
      </dsp:txBody>
      <dsp:txXfrm>
        <a:off x="0" y="666929"/>
        <a:ext cx="5111749" cy="666360"/>
      </dsp:txXfrm>
    </dsp:sp>
    <dsp:sp modelId="{54B13540-3984-4050-80A9-4121C2467F07}">
      <dsp:nvSpPr>
        <dsp:cNvPr id="0" name=""/>
        <dsp:cNvSpPr/>
      </dsp:nvSpPr>
      <dsp:spPr>
        <a:xfrm>
          <a:off x="0" y="1333290"/>
          <a:ext cx="51117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A37EB-D591-4833-A3E0-212CDE1D1A2A}">
      <dsp:nvSpPr>
        <dsp:cNvPr id="0" name=""/>
        <dsp:cNvSpPr/>
      </dsp:nvSpPr>
      <dsp:spPr>
        <a:xfrm>
          <a:off x="0" y="1333290"/>
          <a:ext cx="5111749" cy="66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Signs and Symbols</a:t>
          </a:r>
        </a:p>
      </dsp:txBody>
      <dsp:txXfrm>
        <a:off x="0" y="1333290"/>
        <a:ext cx="5111749" cy="666360"/>
      </dsp:txXfrm>
    </dsp:sp>
    <dsp:sp modelId="{64E513BE-63CC-4B1C-9A9F-FE72DE8F4E48}">
      <dsp:nvSpPr>
        <dsp:cNvPr id="0" name=""/>
        <dsp:cNvSpPr/>
      </dsp:nvSpPr>
      <dsp:spPr>
        <a:xfrm>
          <a:off x="0" y="1999650"/>
          <a:ext cx="51117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9393C-13E3-4313-8212-2825938E6123}">
      <dsp:nvSpPr>
        <dsp:cNvPr id="0" name=""/>
        <dsp:cNvSpPr/>
      </dsp:nvSpPr>
      <dsp:spPr>
        <a:xfrm>
          <a:off x="0" y="1999650"/>
          <a:ext cx="5111749" cy="66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Stereotypes and Prejudices</a:t>
          </a:r>
        </a:p>
      </dsp:txBody>
      <dsp:txXfrm>
        <a:off x="0" y="1999650"/>
        <a:ext cx="5111749" cy="666360"/>
      </dsp:txXfrm>
    </dsp:sp>
    <dsp:sp modelId="{6DE037C0-B048-469B-94BB-DC308D7867A6}">
      <dsp:nvSpPr>
        <dsp:cNvPr id="0" name=""/>
        <dsp:cNvSpPr/>
      </dsp:nvSpPr>
      <dsp:spPr>
        <a:xfrm>
          <a:off x="0" y="2666010"/>
          <a:ext cx="51117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CC61C-5DD2-40A0-B362-9FCA6A9A17BD}">
      <dsp:nvSpPr>
        <dsp:cNvPr id="0" name=""/>
        <dsp:cNvSpPr/>
      </dsp:nvSpPr>
      <dsp:spPr>
        <a:xfrm>
          <a:off x="0" y="2666010"/>
          <a:ext cx="5111749" cy="66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Behavior and Beliefs</a:t>
          </a:r>
        </a:p>
      </dsp:txBody>
      <dsp:txXfrm>
        <a:off x="0" y="2666010"/>
        <a:ext cx="5111749" cy="666360"/>
      </dsp:txXfrm>
    </dsp:sp>
    <dsp:sp modelId="{526CF873-458A-4798-880A-59ACF70E697E}">
      <dsp:nvSpPr>
        <dsp:cNvPr id="0" name=""/>
        <dsp:cNvSpPr/>
      </dsp:nvSpPr>
      <dsp:spPr>
        <a:xfrm>
          <a:off x="0" y="3332370"/>
          <a:ext cx="51117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1120A-9547-4513-B47E-072A2EEE263A}">
      <dsp:nvSpPr>
        <dsp:cNvPr id="0" name=""/>
        <dsp:cNvSpPr/>
      </dsp:nvSpPr>
      <dsp:spPr>
        <a:xfrm>
          <a:off x="0" y="3332370"/>
          <a:ext cx="5111749" cy="66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Ethnocentrism</a:t>
          </a:r>
        </a:p>
      </dsp:txBody>
      <dsp:txXfrm>
        <a:off x="0" y="3332370"/>
        <a:ext cx="5111749" cy="666360"/>
      </dsp:txXfrm>
    </dsp:sp>
    <dsp:sp modelId="{449CA6D1-98F6-44BD-A761-4B98A7A11B2C}">
      <dsp:nvSpPr>
        <dsp:cNvPr id="0" name=""/>
        <dsp:cNvSpPr/>
      </dsp:nvSpPr>
      <dsp:spPr>
        <a:xfrm>
          <a:off x="0" y="3998731"/>
          <a:ext cx="51117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8D983-CF1E-4127-9892-7E496E958F2E}">
      <dsp:nvSpPr>
        <dsp:cNvPr id="0" name=""/>
        <dsp:cNvSpPr/>
      </dsp:nvSpPr>
      <dsp:spPr>
        <a:xfrm>
          <a:off x="0" y="3998731"/>
          <a:ext cx="5111749" cy="666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Religion</a:t>
          </a:r>
        </a:p>
      </dsp:txBody>
      <dsp:txXfrm>
        <a:off x="0" y="3998731"/>
        <a:ext cx="5111749" cy="666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8680F-5206-47BC-B23D-6BD4FC9C1B68}">
      <dsp:nvSpPr>
        <dsp:cNvPr id="0" name=""/>
        <dsp:cNvSpPr/>
      </dsp:nvSpPr>
      <dsp:spPr>
        <a:xfrm>
          <a:off x="0" y="553"/>
          <a:ext cx="57046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62021-9BB3-49C8-8536-DF218FCC8036}">
      <dsp:nvSpPr>
        <dsp:cNvPr id="0" name=""/>
        <dsp:cNvSpPr/>
      </dsp:nvSpPr>
      <dsp:spPr>
        <a:xfrm>
          <a:off x="0" y="553"/>
          <a:ext cx="5704679" cy="90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Ways to Improve Cross-Cultural Communication (Solution)</a:t>
          </a:r>
        </a:p>
      </dsp:txBody>
      <dsp:txXfrm>
        <a:off x="0" y="553"/>
        <a:ext cx="5704679" cy="906714"/>
      </dsp:txXfrm>
    </dsp:sp>
    <dsp:sp modelId="{87D6ACD2-75E0-4F54-8785-F38959D0AFDB}">
      <dsp:nvSpPr>
        <dsp:cNvPr id="0" name=""/>
        <dsp:cNvSpPr/>
      </dsp:nvSpPr>
      <dsp:spPr>
        <a:xfrm>
          <a:off x="0" y="907268"/>
          <a:ext cx="57046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6B63A-823D-4E48-A1D6-E52CF2CC5332}">
      <dsp:nvSpPr>
        <dsp:cNvPr id="0" name=""/>
        <dsp:cNvSpPr/>
      </dsp:nvSpPr>
      <dsp:spPr>
        <a:xfrm>
          <a:off x="0" y="907268"/>
          <a:ext cx="5704679" cy="90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Embrace Agility</a:t>
          </a:r>
        </a:p>
      </dsp:txBody>
      <dsp:txXfrm>
        <a:off x="0" y="907268"/>
        <a:ext cx="5704679" cy="906714"/>
      </dsp:txXfrm>
    </dsp:sp>
    <dsp:sp modelId="{B550439E-40FA-4207-8E97-0D9A3D974ECA}">
      <dsp:nvSpPr>
        <dsp:cNvPr id="0" name=""/>
        <dsp:cNvSpPr/>
      </dsp:nvSpPr>
      <dsp:spPr>
        <a:xfrm>
          <a:off x="0" y="1813982"/>
          <a:ext cx="57046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EBD84-1C84-490C-B9A1-A351B3E78B06}">
      <dsp:nvSpPr>
        <dsp:cNvPr id="0" name=""/>
        <dsp:cNvSpPr/>
      </dsp:nvSpPr>
      <dsp:spPr>
        <a:xfrm>
          <a:off x="0" y="1813982"/>
          <a:ext cx="5704679" cy="90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Be Open-Minded</a:t>
          </a:r>
        </a:p>
      </dsp:txBody>
      <dsp:txXfrm>
        <a:off x="0" y="1813982"/>
        <a:ext cx="5704679" cy="906714"/>
      </dsp:txXfrm>
    </dsp:sp>
    <dsp:sp modelId="{77591C69-06DD-423B-8403-77284083DAE2}">
      <dsp:nvSpPr>
        <dsp:cNvPr id="0" name=""/>
        <dsp:cNvSpPr/>
      </dsp:nvSpPr>
      <dsp:spPr>
        <a:xfrm>
          <a:off x="0" y="2720697"/>
          <a:ext cx="57046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51749-996B-42C1-86AA-BB1321622789}">
      <dsp:nvSpPr>
        <dsp:cNvPr id="0" name=""/>
        <dsp:cNvSpPr/>
      </dsp:nvSpPr>
      <dsp:spPr>
        <a:xfrm>
          <a:off x="0" y="2720697"/>
          <a:ext cx="5704679" cy="90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Facilitate Meaningful Conversation</a:t>
          </a:r>
        </a:p>
      </dsp:txBody>
      <dsp:txXfrm>
        <a:off x="0" y="2720697"/>
        <a:ext cx="5704679" cy="906714"/>
      </dsp:txXfrm>
    </dsp:sp>
    <dsp:sp modelId="{79C53416-8184-472B-9C07-7943065F36EF}">
      <dsp:nvSpPr>
        <dsp:cNvPr id="0" name=""/>
        <dsp:cNvSpPr/>
      </dsp:nvSpPr>
      <dsp:spPr>
        <a:xfrm>
          <a:off x="0" y="3627411"/>
          <a:ext cx="57046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20E11-9401-49E2-82C5-2D8B373B0DF1}">
      <dsp:nvSpPr>
        <dsp:cNvPr id="0" name=""/>
        <dsp:cNvSpPr/>
      </dsp:nvSpPr>
      <dsp:spPr>
        <a:xfrm>
          <a:off x="0" y="3627411"/>
          <a:ext cx="5704679" cy="906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Become Aware</a:t>
          </a:r>
        </a:p>
      </dsp:txBody>
      <dsp:txXfrm>
        <a:off x="0" y="3627411"/>
        <a:ext cx="5704679" cy="9067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09C93CF-D5A1-4FC7-9809-E40B7F6126D6}" type="datetimeFigureOut">
              <a:rPr lang="en-US" smtClean="0"/>
              <a:t>3/15/2021</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19DED3D-ED3C-4402-9028-0A6B0DC2C4BA}" type="slidenum">
              <a:rPr lang="en-US" smtClean="0"/>
              <a:t>‹#›</a:t>
            </a:fld>
            <a:endParaRPr lang="en-US" dirty="0"/>
          </a:p>
        </p:txBody>
      </p:sp>
    </p:spTree>
    <p:extLst>
      <p:ext uri="{BB962C8B-B14F-4D97-AF65-F5344CB8AC3E}">
        <p14:creationId xmlns:p14="http://schemas.microsoft.com/office/powerpoint/2010/main" val="342045048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C21673B-C1A1-4952-94E9-F570F3457504}" type="datetimeFigureOut">
              <a:rPr lang="en-US" smtClean="0"/>
              <a:t>3/15/2021</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75F544BB-7C73-48EF-83D5-D612A2318C78}" type="slidenum">
              <a:rPr lang="en-US" smtClean="0"/>
              <a:t>‹#›</a:t>
            </a:fld>
            <a:endParaRPr lang="en-US" dirty="0"/>
          </a:p>
        </p:txBody>
      </p:sp>
    </p:spTree>
    <p:extLst>
      <p:ext uri="{BB962C8B-B14F-4D97-AF65-F5344CB8AC3E}">
        <p14:creationId xmlns:p14="http://schemas.microsoft.com/office/powerpoint/2010/main" val="49308567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28983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“Yes” during a business negotiation means each party reached a mutually agreed upon decision—or so one might think. Depending on who’s sitting at the table and their background, a “Yes” may mean anything from, “Maybe” to “I’ll try my best.”</a:t>
            </a:r>
          </a:p>
          <a:p>
            <a:endParaRPr lang="en-US" dirty="0"/>
          </a:p>
          <a:p>
            <a:r>
              <a:rPr lang="en-US" dirty="0"/>
              <a:t>It has been said that in Chinese culture, “No” is typically avoided. The response is considered disrespectful and confrontational, whereas, in North America, it’s viewed as assertive and direct—meaning one word could change the outcome of a meeting or strength of a business relationship. Teams could experience a communication breakdown due to cultural differences.</a:t>
            </a:r>
          </a:p>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574076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rgbClr val="24A34A"/>
                </a:solidFill>
                <a:latin typeface="Arial" pitchFamily="34" charset="0"/>
                <a:ea typeface="+mn-ea"/>
                <a:cs typeface="Arial" pitchFamily="34" charset="0"/>
              </a:rPr>
              <a:t>In other words, cross-cultural communication refers to the ways in which people from different cultural backgrounds adjust to improve communication with one another. </a:t>
            </a:r>
          </a:p>
          <a:p>
            <a:endParaRPr lang="en-US" sz="1200" b="0" kern="1200" dirty="0">
              <a:solidFill>
                <a:srgbClr val="24A34A"/>
              </a:solidFill>
              <a:latin typeface="Arial" pitchFamily="34" charset="0"/>
              <a:ea typeface="+mn-ea"/>
              <a:cs typeface="Arial" pitchFamily="34" charset="0"/>
            </a:endParaRPr>
          </a:p>
          <a:p>
            <a:r>
              <a:rPr lang="en-US" b="0" dirty="0"/>
              <a:t>To be successful in any industry, organizations need to understand the communication patterns of employees, customers, investors, and other audiences. Awareness and willingness to adjust allow for the exchange of information regardless of cultural values, norms, and behaviors that may vary between audiences. Use differences to your advantage.</a:t>
            </a:r>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04782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ellen Header">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655607" y="2667051"/>
            <a:ext cx="9687089" cy="615871"/>
          </a:xfrm>
          <a:prstGeom prst="rect">
            <a:avLst/>
          </a:prstGeom>
        </p:spPr>
        <p:txBody>
          <a:bodyPr anchor="ctr">
            <a:noAutofit/>
          </a:bodyPr>
          <a:lstStyle>
            <a:lvl1pPr algn="l">
              <a:defRPr sz="4400" b="1" cap="none" baseline="0">
                <a:solidFill>
                  <a:srgbClr val="24A34A"/>
                </a:solidFill>
                <a:latin typeface="Arial" pitchFamily="34" charset="0"/>
                <a:cs typeface="Arial" pitchFamily="34" charset="0"/>
              </a:defRPr>
            </a:lvl1pPr>
          </a:lstStyle>
          <a:p>
            <a:r>
              <a:rPr lang="en-US" dirty="0"/>
              <a:t>PRESENTATION TITLE</a:t>
            </a:r>
            <a:endParaRPr lang="ru-RU" dirty="0"/>
          </a:p>
        </p:txBody>
      </p:sp>
      <p:sp>
        <p:nvSpPr>
          <p:cNvPr id="3" name="Подзаголовок 2"/>
          <p:cNvSpPr>
            <a:spLocks noGrp="1"/>
          </p:cNvSpPr>
          <p:nvPr>
            <p:ph type="subTitle" idx="1" hasCustomPrompt="1"/>
          </p:nvPr>
        </p:nvSpPr>
        <p:spPr>
          <a:xfrm>
            <a:off x="1675389" y="3599471"/>
            <a:ext cx="9641899" cy="1655762"/>
          </a:xfrm>
        </p:spPr>
        <p:txBody>
          <a:bodyPr>
            <a:normAutofit/>
          </a:bodyPr>
          <a:lstStyle>
            <a:lvl1pPr marL="0" indent="0" algn="l">
              <a:buNone/>
              <a:defRPr sz="2800" baseline="0">
                <a:solidFill>
                  <a:schemeClr val="tx1">
                    <a:lumMod val="75000"/>
                    <a:lumOff val="25000"/>
                  </a:schemeClr>
                </a:solidFill>
                <a:latin typeface="Arial" pitchFamily="34" charset="0"/>
                <a:cs typeface="Arial" pitchFamily="34" charset="0"/>
              </a:defRPr>
            </a:lvl1pPr>
            <a:lvl2pPr marL="457155" indent="0" algn="ctr">
              <a:buNone/>
              <a:defRPr sz="2000"/>
            </a:lvl2pPr>
            <a:lvl3pPr marL="914309" indent="0" algn="ctr">
              <a:buNone/>
              <a:defRPr sz="1800"/>
            </a:lvl3pPr>
            <a:lvl4pPr marL="1371464" indent="0" algn="ctr">
              <a:buNone/>
              <a:defRPr sz="1600"/>
            </a:lvl4pPr>
            <a:lvl5pPr marL="1828618" indent="0" algn="ctr">
              <a:buNone/>
              <a:defRPr sz="1600"/>
            </a:lvl5pPr>
            <a:lvl6pPr marL="2285774"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en-US" dirty="0"/>
              <a:t>Subtitle</a:t>
            </a:r>
            <a:endParaRPr lang="ru-RU" dirty="0"/>
          </a:p>
        </p:txBody>
      </p:sp>
      <p:pic>
        <p:nvPicPr>
          <p:cNvPr id="7" name="Picture 2" descr="C:\Users\degnaja\Desktop\kco_new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0703" y="729597"/>
            <a:ext cx="2178636" cy="621875"/>
          </a:xfrm>
          <a:prstGeom prst="rect">
            <a:avLst/>
          </a:prstGeom>
          <a:noFill/>
          <a:extLst>
            <a:ext uri="{909E8E84-426E-40DD-AFC4-6F175D3DCCD1}">
              <a14:hiddenFill xmlns:a14="http://schemas.microsoft.com/office/drawing/2010/main">
                <a:solidFill>
                  <a:srgbClr val="FFFFFF"/>
                </a:solidFill>
              </a14:hiddenFill>
            </a:ext>
          </a:extLst>
        </p:spPr>
      </p:pic>
      <p:sp>
        <p:nvSpPr>
          <p:cNvPr id="8" name="Нижний колонтитул 4"/>
          <p:cNvSpPr>
            <a:spLocks noGrp="1"/>
          </p:cNvSpPr>
          <p:nvPr>
            <p:ph type="ftr" sz="quarter" idx="11"/>
          </p:nvPr>
        </p:nvSpPr>
        <p:spPr>
          <a:xfrm>
            <a:off x="7899404" y="6370650"/>
            <a:ext cx="4114800" cy="365125"/>
          </a:xfrm>
          <a:prstGeom prst="rect">
            <a:avLst/>
          </a:prstGeom>
        </p:spPr>
        <p:txBody>
          <a:bodyPr/>
          <a:lstStyle>
            <a:lvl1pPr algn="r">
              <a:defRPr/>
            </a:lvl1pPr>
          </a:lstStyle>
          <a:p>
            <a:r>
              <a:rPr lang="en-US" dirty="0"/>
              <a:t>© 2015 Kellen, Inc.</a:t>
            </a:r>
            <a:endParaRPr lang="ru-RU" dirty="0"/>
          </a:p>
        </p:txBody>
      </p:sp>
      <p:sp>
        <p:nvSpPr>
          <p:cNvPr id="6" name="Isosceles Triangle 5"/>
          <p:cNvSpPr/>
          <p:nvPr userDrawn="1"/>
        </p:nvSpPr>
        <p:spPr>
          <a:xfrm rot="5400000">
            <a:off x="-623772" y="2223303"/>
            <a:ext cx="2750911" cy="15033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5346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ckup">
    <p:spTree>
      <p:nvGrpSpPr>
        <p:cNvPr id="1" name=""/>
        <p:cNvGrpSpPr/>
        <p:nvPr/>
      </p:nvGrpSpPr>
      <p:grpSpPr>
        <a:xfrm>
          <a:off x="0" y="0"/>
          <a:ext cx="0" cy="0"/>
          <a:chOff x="0" y="0"/>
          <a:chExt cx="0" cy="0"/>
        </a:xfrm>
      </p:grpSpPr>
      <p:pic>
        <p:nvPicPr>
          <p:cNvPr id="14" name="Bild 5" descr="title3_laptop.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86397"/>
            <a:ext cx="7624128" cy="4783682"/>
          </a:xfrm>
          <a:prstGeom prst="rect">
            <a:avLst/>
          </a:prstGeom>
        </p:spPr>
      </p:pic>
      <p:sp>
        <p:nvSpPr>
          <p:cNvPr id="12"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sp>
        <p:nvSpPr>
          <p:cNvPr id="22" name="Text Placeholder 17"/>
          <p:cNvSpPr>
            <a:spLocks noGrp="1"/>
          </p:cNvSpPr>
          <p:nvPr>
            <p:ph type="body" sz="quarter" idx="17"/>
          </p:nvPr>
        </p:nvSpPr>
        <p:spPr>
          <a:xfrm>
            <a:off x="6911983" y="1482731"/>
            <a:ext cx="4673599" cy="4621213"/>
          </a:xfrm>
        </p:spPr>
        <p:txBody>
          <a:bodyPr lIns="91440">
            <a:normAutofit/>
          </a:bodyPr>
          <a:lstStyle>
            <a:lvl1pPr marL="0" indent="0" algn="l">
              <a:buNone/>
              <a:defRPr sz="1800"/>
            </a:lvl1pPr>
            <a:lvl2pPr marL="457155" indent="0" algn="l">
              <a:buNone/>
              <a:defRPr/>
            </a:lvl2pPr>
            <a:lvl3pPr marL="914309" indent="0" algn="l">
              <a:buNone/>
              <a:defRPr/>
            </a:lvl3pPr>
            <a:lvl4pPr marL="1371464" indent="0" algn="l">
              <a:buNone/>
              <a:defRPr/>
            </a:lvl4pPr>
            <a:lvl5pPr marL="1828618" indent="0" algn="l">
              <a:buNone/>
              <a:defRPr/>
            </a:lvl5pPr>
          </a:lstStyle>
          <a:p>
            <a:pPr lvl="0"/>
            <a:r>
              <a:rPr lang="en-US"/>
              <a:t>Click to edit Master text styles</a:t>
            </a:r>
          </a:p>
        </p:txBody>
      </p:sp>
      <p:sp>
        <p:nvSpPr>
          <p:cNvPr id="4" name="Picture Placeholder 3"/>
          <p:cNvSpPr>
            <a:spLocks noGrp="1"/>
          </p:cNvSpPr>
          <p:nvPr>
            <p:ph type="pic" sz="quarter" idx="18"/>
          </p:nvPr>
        </p:nvSpPr>
        <p:spPr>
          <a:xfrm>
            <a:off x="485775" y="1828806"/>
            <a:ext cx="5593556" cy="3495675"/>
          </a:xfrm>
        </p:spPr>
        <p:txBody>
          <a:bodyPr/>
          <a:lstStyle/>
          <a:p>
            <a:r>
              <a:rPr lang="en-US" dirty="0"/>
              <a:t>Click icon to add picture</a:t>
            </a:r>
          </a:p>
        </p:txBody>
      </p:sp>
      <p:pic>
        <p:nvPicPr>
          <p:cNvPr id="10" name="Picture 2" descr="C:\Users\degnaja\Desktop\kco_new_logo.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
        <p:nvSpPr>
          <p:cNvPr id="11" name="Isosceles Triangle 10"/>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13"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82550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pic>
        <p:nvPicPr>
          <p:cNvPr id="3074" name="Picture 2" descr="C:\Users\degnaja\Downloads\1424835731_left_quote-128.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93395" y="3888620"/>
            <a:ext cx="517060" cy="3877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8" name="Picture Placeholder 10"/>
          <p:cNvSpPr>
            <a:spLocks noGrp="1"/>
          </p:cNvSpPr>
          <p:nvPr>
            <p:ph type="pic" sz="quarter" idx="38"/>
          </p:nvPr>
        </p:nvSpPr>
        <p:spPr>
          <a:xfrm>
            <a:off x="6289651" y="4014309"/>
            <a:ext cx="1646239" cy="1646238"/>
          </a:xfrm>
          <a:prstGeom prst="ellipse">
            <a:avLst/>
          </a:prstGeom>
          <a:ln w="12700">
            <a:solidFill>
              <a:schemeClr val="bg2"/>
            </a:solidFill>
          </a:ln>
          <a:effectLst>
            <a:outerShdw blurRad="50800" dist="38100" dir="2700000" algn="tl" rotWithShape="0">
              <a:prstClr val="black">
                <a:alpha val="40000"/>
              </a:prstClr>
            </a:outerShdw>
          </a:effectLst>
        </p:spPr>
        <p:txBody>
          <a:bodyPr/>
          <a:lstStyle/>
          <a:p>
            <a:r>
              <a:rPr lang="en-US" dirty="0"/>
              <a:t>Click icon to add picture</a:t>
            </a:r>
          </a:p>
        </p:txBody>
      </p:sp>
      <p:sp>
        <p:nvSpPr>
          <p:cNvPr id="49" name="Text Placeholder 48"/>
          <p:cNvSpPr>
            <a:spLocks noGrp="1"/>
          </p:cNvSpPr>
          <p:nvPr>
            <p:ph type="body" sz="quarter" idx="39"/>
          </p:nvPr>
        </p:nvSpPr>
        <p:spPr>
          <a:xfrm>
            <a:off x="8853552" y="3915689"/>
            <a:ext cx="2925669" cy="1118890"/>
          </a:xfrm>
        </p:spPr>
        <p:txBody>
          <a:bodyPr anchor="ctr">
            <a:normAutofit/>
          </a:bodyPr>
          <a:lstStyle>
            <a:lvl1pPr marL="0" indent="0">
              <a:buNone/>
              <a:defRPr sz="1800"/>
            </a:lvl1pPr>
            <a:lvl2pPr marL="457155" indent="0">
              <a:buNone/>
              <a:defRPr/>
            </a:lvl2pPr>
            <a:lvl3pPr marL="914309" indent="0">
              <a:buNone/>
              <a:defRPr/>
            </a:lvl3pPr>
            <a:lvl4pPr marL="1371464" indent="0">
              <a:buNone/>
              <a:defRPr/>
            </a:lvl4pPr>
            <a:lvl5pPr marL="1828618" indent="0">
              <a:buNone/>
              <a:defRPr/>
            </a:lvl5pPr>
          </a:lstStyle>
          <a:p>
            <a:pPr lvl="0"/>
            <a:r>
              <a:rPr lang="en-US"/>
              <a:t>Click to edit Master text styles</a:t>
            </a:r>
          </a:p>
        </p:txBody>
      </p:sp>
      <p:graphicFrame>
        <p:nvGraphicFramePr>
          <p:cNvPr id="50" name="Table 49"/>
          <p:cNvGraphicFramePr>
            <a:graphicFrameLocks noGrp="1"/>
          </p:cNvGraphicFramePr>
          <p:nvPr userDrawn="1">
            <p:extLst>
              <p:ext uri="{D42A27DB-BD31-4B8C-83A1-F6EECF244321}">
                <p14:modId xmlns:p14="http://schemas.microsoft.com/office/powerpoint/2010/main" val="2591615447"/>
              </p:ext>
            </p:extLst>
          </p:nvPr>
        </p:nvGraphicFramePr>
        <p:xfrm>
          <a:off x="8175817" y="5085182"/>
          <a:ext cx="3603403" cy="370840"/>
        </p:xfrm>
        <a:graphic>
          <a:graphicData uri="http://schemas.openxmlformats.org/drawingml/2006/table">
            <a:tbl>
              <a:tblPr firstRow="1" bandRow="1">
                <a:tableStyleId>{5C22544A-7EE6-4342-B048-85BDC9FD1C3A}</a:tableStyleId>
              </a:tblPr>
              <a:tblGrid>
                <a:gridCol w="1237131">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268991">
                  <a:extLst>
                    <a:ext uri="{9D8B030D-6E8A-4147-A177-3AD203B41FA5}">
                      <a16:colId xmlns:a16="http://schemas.microsoft.com/office/drawing/2014/main" val="20002"/>
                    </a:ext>
                  </a:extLst>
                </a:gridCol>
              </a:tblGrid>
              <a:tr h="370840">
                <a:tc>
                  <a:txBody>
                    <a:bodyPr/>
                    <a:lstStyle/>
                    <a:p>
                      <a:r>
                        <a:rPr lang="en-US" sz="1200" b="0" dirty="0">
                          <a:latin typeface="Corbel" pitchFamily="34" charset="0"/>
                        </a:rPr>
                        <a:t>AUTHOR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b="0" dirty="0">
                          <a:latin typeface="Corbel" pitchFamily="34" charset="0"/>
                        </a:rPr>
                        <a:t>LOCATION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b="0" dirty="0">
                          <a:latin typeface="Corbel" pitchFamily="34" charset="0"/>
                        </a:rPr>
                        <a:t>SOURC</a:t>
                      </a:r>
                      <a:r>
                        <a:rPr lang="en-US" sz="1200" b="0" baseline="0" dirty="0">
                          <a:latin typeface="Corbel" pitchFamily="34" charset="0"/>
                        </a:rPr>
                        <a:t>E</a:t>
                      </a:r>
                      <a:endParaRPr lang="en-US" sz="1200" b="0" dirty="0">
                        <a:latin typeface="Corbe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4" name="Text Placeholder 53"/>
          <p:cNvSpPr>
            <a:spLocks noGrp="1"/>
          </p:cNvSpPr>
          <p:nvPr>
            <p:ph type="body" sz="quarter" idx="40" hasCustomPrompt="1"/>
          </p:nvPr>
        </p:nvSpPr>
        <p:spPr>
          <a:xfrm>
            <a:off x="8181952" y="5472125"/>
            <a:ext cx="1238249" cy="333375"/>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Author</a:t>
            </a:r>
          </a:p>
        </p:txBody>
      </p:sp>
      <p:sp>
        <p:nvSpPr>
          <p:cNvPr id="55" name="Text Placeholder 53"/>
          <p:cNvSpPr>
            <a:spLocks noGrp="1"/>
          </p:cNvSpPr>
          <p:nvPr>
            <p:ph type="body" sz="quarter" idx="41" hasCustomPrompt="1"/>
          </p:nvPr>
        </p:nvSpPr>
        <p:spPr>
          <a:xfrm>
            <a:off x="9420197" y="5472124"/>
            <a:ext cx="1096963" cy="333375"/>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Location</a:t>
            </a:r>
          </a:p>
        </p:txBody>
      </p:sp>
      <p:sp>
        <p:nvSpPr>
          <p:cNvPr id="56" name="Text Placeholder 53"/>
          <p:cNvSpPr>
            <a:spLocks noGrp="1"/>
          </p:cNvSpPr>
          <p:nvPr>
            <p:ph type="body" sz="quarter" idx="42" hasCustomPrompt="1"/>
          </p:nvPr>
        </p:nvSpPr>
        <p:spPr>
          <a:xfrm>
            <a:off x="10517165" y="5472112"/>
            <a:ext cx="1262063" cy="333376"/>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Source</a:t>
            </a:r>
          </a:p>
        </p:txBody>
      </p:sp>
      <p:pic>
        <p:nvPicPr>
          <p:cNvPr id="60" name="Picture 2" descr="C:\Users\degnaja\Downloads\1424835731_left_quote-128.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32199" y="3885108"/>
            <a:ext cx="517060" cy="3877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1" name="Picture Placeholder 10"/>
          <p:cNvSpPr>
            <a:spLocks noGrp="1"/>
          </p:cNvSpPr>
          <p:nvPr>
            <p:ph type="pic" sz="quarter" idx="43"/>
          </p:nvPr>
        </p:nvSpPr>
        <p:spPr>
          <a:xfrm>
            <a:off x="428455" y="4010793"/>
            <a:ext cx="1646239" cy="1646238"/>
          </a:xfrm>
          <a:prstGeom prst="ellipse">
            <a:avLst/>
          </a:prstGeom>
          <a:ln w="12700">
            <a:solidFill>
              <a:schemeClr val="bg2"/>
            </a:solidFill>
          </a:ln>
          <a:effectLst>
            <a:outerShdw blurRad="50800" dist="38100" dir="2700000" algn="tl" rotWithShape="0">
              <a:prstClr val="black">
                <a:alpha val="40000"/>
              </a:prstClr>
            </a:outerShdw>
          </a:effectLst>
        </p:spPr>
        <p:txBody>
          <a:bodyPr/>
          <a:lstStyle/>
          <a:p>
            <a:r>
              <a:rPr lang="en-US" dirty="0"/>
              <a:t>Click icon to add picture</a:t>
            </a:r>
          </a:p>
        </p:txBody>
      </p:sp>
      <p:sp>
        <p:nvSpPr>
          <p:cNvPr id="62" name="Text Placeholder 48"/>
          <p:cNvSpPr>
            <a:spLocks noGrp="1"/>
          </p:cNvSpPr>
          <p:nvPr>
            <p:ph type="body" sz="quarter" idx="44"/>
          </p:nvPr>
        </p:nvSpPr>
        <p:spPr>
          <a:xfrm>
            <a:off x="2992356" y="3912173"/>
            <a:ext cx="2925669" cy="1118890"/>
          </a:xfrm>
        </p:spPr>
        <p:txBody>
          <a:bodyPr anchor="ctr">
            <a:normAutofit/>
          </a:bodyPr>
          <a:lstStyle>
            <a:lvl1pPr marL="0" indent="0">
              <a:buNone/>
              <a:defRPr sz="1800"/>
            </a:lvl1pPr>
            <a:lvl2pPr marL="457155" indent="0">
              <a:buNone/>
              <a:defRPr/>
            </a:lvl2pPr>
            <a:lvl3pPr marL="914309" indent="0">
              <a:buNone/>
              <a:defRPr/>
            </a:lvl3pPr>
            <a:lvl4pPr marL="1371464" indent="0">
              <a:buNone/>
              <a:defRPr/>
            </a:lvl4pPr>
            <a:lvl5pPr marL="1828618" indent="0">
              <a:buNone/>
              <a:defRPr/>
            </a:lvl5pPr>
          </a:lstStyle>
          <a:p>
            <a:pPr lvl="0"/>
            <a:r>
              <a:rPr lang="en-US"/>
              <a:t>Click to edit Master text styles</a:t>
            </a:r>
          </a:p>
        </p:txBody>
      </p:sp>
      <p:graphicFrame>
        <p:nvGraphicFramePr>
          <p:cNvPr id="63" name="Table 62"/>
          <p:cNvGraphicFramePr>
            <a:graphicFrameLocks noGrp="1"/>
          </p:cNvGraphicFramePr>
          <p:nvPr userDrawn="1">
            <p:extLst>
              <p:ext uri="{D42A27DB-BD31-4B8C-83A1-F6EECF244321}">
                <p14:modId xmlns:p14="http://schemas.microsoft.com/office/powerpoint/2010/main" val="3842260730"/>
              </p:ext>
            </p:extLst>
          </p:nvPr>
        </p:nvGraphicFramePr>
        <p:xfrm>
          <a:off x="2314621" y="5081666"/>
          <a:ext cx="3603403" cy="370840"/>
        </p:xfrm>
        <a:graphic>
          <a:graphicData uri="http://schemas.openxmlformats.org/drawingml/2006/table">
            <a:tbl>
              <a:tblPr firstRow="1" bandRow="1">
                <a:tableStyleId>{5C22544A-7EE6-4342-B048-85BDC9FD1C3A}</a:tableStyleId>
              </a:tblPr>
              <a:tblGrid>
                <a:gridCol w="1237131">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268991">
                  <a:extLst>
                    <a:ext uri="{9D8B030D-6E8A-4147-A177-3AD203B41FA5}">
                      <a16:colId xmlns:a16="http://schemas.microsoft.com/office/drawing/2014/main" val="20002"/>
                    </a:ext>
                  </a:extLst>
                </a:gridCol>
              </a:tblGrid>
              <a:tr h="370840">
                <a:tc>
                  <a:txBody>
                    <a:bodyPr/>
                    <a:lstStyle/>
                    <a:p>
                      <a:r>
                        <a:rPr lang="en-US" sz="1200" b="0" dirty="0">
                          <a:latin typeface="Corbel" pitchFamily="34" charset="0"/>
                        </a:rPr>
                        <a:t>AUTHOR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b="0" dirty="0">
                          <a:latin typeface="Corbel" pitchFamily="34" charset="0"/>
                        </a:rPr>
                        <a:t>LOCATION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b="0" dirty="0">
                          <a:latin typeface="Corbel" pitchFamily="34" charset="0"/>
                        </a:rPr>
                        <a:t>SOURC</a:t>
                      </a:r>
                      <a:r>
                        <a:rPr lang="en-US" sz="1200" b="0" baseline="0" dirty="0">
                          <a:latin typeface="Corbel" pitchFamily="34" charset="0"/>
                        </a:rPr>
                        <a:t>E</a:t>
                      </a:r>
                      <a:endParaRPr lang="en-US" sz="1200" b="0" dirty="0">
                        <a:latin typeface="Corbe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4" name="Text Placeholder 53"/>
          <p:cNvSpPr>
            <a:spLocks noGrp="1"/>
          </p:cNvSpPr>
          <p:nvPr>
            <p:ph type="body" sz="quarter" idx="45" hasCustomPrompt="1"/>
          </p:nvPr>
        </p:nvSpPr>
        <p:spPr>
          <a:xfrm>
            <a:off x="2320756" y="5468609"/>
            <a:ext cx="1238249" cy="333375"/>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Author</a:t>
            </a:r>
          </a:p>
        </p:txBody>
      </p:sp>
      <p:sp>
        <p:nvSpPr>
          <p:cNvPr id="65" name="Text Placeholder 53"/>
          <p:cNvSpPr>
            <a:spLocks noGrp="1"/>
          </p:cNvSpPr>
          <p:nvPr>
            <p:ph type="body" sz="quarter" idx="46" hasCustomPrompt="1"/>
          </p:nvPr>
        </p:nvSpPr>
        <p:spPr>
          <a:xfrm>
            <a:off x="3559001" y="5468608"/>
            <a:ext cx="1096963" cy="333375"/>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Location</a:t>
            </a:r>
          </a:p>
        </p:txBody>
      </p:sp>
      <p:sp>
        <p:nvSpPr>
          <p:cNvPr id="66" name="Text Placeholder 53"/>
          <p:cNvSpPr>
            <a:spLocks noGrp="1"/>
          </p:cNvSpPr>
          <p:nvPr>
            <p:ph type="body" sz="quarter" idx="47" hasCustomPrompt="1"/>
          </p:nvPr>
        </p:nvSpPr>
        <p:spPr>
          <a:xfrm>
            <a:off x="4655969" y="5468596"/>
            <a:ext cx="1262063" cy="333376"/>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Source</a:t>
            </a:r>
          </a:p>
        </p:txBody>
      </p:sp>
      <p:pic>
        <p:nvPicPr>
          <p:cNvPr id="67" name="Picture 2" descr="C:\Users\degnaja\Downloads\1424835731_left_quote-128.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05943" y="1459108"/>
            <a:ext cx="517060" cy="3877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8" name="Picture Placeholder 10"/>
          <p:cNvSpPr>
            <a:spLocks noGrp="1"/>
          </p:cNvSpPr>
          <p:nvPr>
            <p:ph type="pic" sz="quarter" idx="48"/>
          </p:nvPr>
        </p:nvSpPr>
        <p:spPr>
          <a:xfrm>
            <a:off x="6302196" y="1584789"/>
            <a:ext cx="1646239" cy="1646238"/>
          </a:xfrm>
          <a:prstGeom prst="ellipse">
            <a:avLst/>
          </a:prstGeom>
          <a:ln w="12700">
            <a:solidFill>
              <a:schemeClr val="bg2"/>
            </a:solidFill>
          </a:ln>
          <a:effectLst>
            <a:outerShdw blurRad="50800" dist="38100" dir="2700000" algn="tl" rotWithShape="0">
              <a:prstClr val="black">
                <a:alpha val="40000"/>
              </a:prstClr>
            </a:outerShdw>
          </a:effectLst>
        </p:spPr>
        <p:txBody>
          <a:bodyPr/>
          <a:lstStyle/>
          <a:p>
            <a:r>
              <a:rPr lang="en-US" dirty="0"/>
              <a:t>Click icon to add picture</a:t>
            </a:r>
          </a:p>
        </p:txBody>
      </p:sp>
      <p:sp>
        <p:nvSpPr>
          <p:cNvPr id="69" name="Text Placeholder 48"/>
          <p:cNvSpPr>
            <a:spLocks noGrp="1"/>
          </p:cNvSpPr>
          <p:nvPr>
            <p:ph type="body" sz="quarter" idx="49"/>
          </p:nvPr>
        </p:nvSpPr>
        <p:spPr>
          <a:xfrm>
            <a:off x="8866096" y="1486169"/>
            <a:ext cx="2925669" cy="1118890"/>
          </a:xfrm>
        </p:spPr>
        <p:txBody>
          <a:bodyPr anchor="ctr">
            <a:normAutofit/>
          </a:bodyPr>
          <a:lstStyle>
            <a:lvl1pPr marL="0" indent="0">
              <a:buNone/>
              <a:defRPr sz="1800"/>
            </a:lvl1pPr>
            <a:lvl2pPr marL="457155" indent="0">
              <a:buNone/>
              <a:defRPr/>
            </a:lvl2pPr>
            <a:lvl3pPr marL="914309" indent="0">
              <a:buNone/>
              <a:defRPr/>
            </a:lvl3pPr>
            <a:lvl4pPr marL="1371464" indent="0">
              <a:buNone/>
              <a:defRPr/>
            </a:lvl4pPr>
            <a:lvl5pPr marL="1828618" indent="0">
              <a:buNone/>
              <a:defRPr/>
            </a:lvl5pPr>
          </a:lstStyle>
          <a:p>
            <a:pPr lvl="0"/>
            <a:r>
              <a:rPr lang="en-US"/>
              <a:t>Click to edit Master text styles</a:t>
            </a:r>
          </a:p>
        </p:txBody>
      </p:sp>
      <p:graphicFrame>
        <p:nvGraphicFramePr>
          <p:cNvPr id="70" name="Table 69"/>
          <p:cNvGraphicFramePr>
            <a:graphicFrameLocks noGrp="1"/>
          </p:cNvGraphicFramePr>
          <p:nvPr userDrawn="1">
            <p:extLst>
              <p:ext uri="{D42A27DB-BD31-4B8C-83A1-F6EECF244321}">
                <p14:modId xmlns:p14="http://schemas.microsoft.com/office/powerpoint/2010/main" val="2026627460"/>
              </p:ext>
            </p:extLst>
          </p:nvPr>
        </p:nvGraphicFramePr>
        <p:xfrm>
          <a:off x="8188365" y="2655662"/>
          <a:ext cx="3603403" cy="370840"/>
        </p:xfrm>
        <a:graphic>
          <a:graphicData uri="http://schemas.openxmlformats.org/drawingml/2006/table">
            <a:tbl>
              <a:tblPr firstRow="1" bandRow="1">
                <a:tableStyleId>{5C22544A-7EE6-4342-B048-85BDC9FD1C3A}</a:tableStyleId>
              </a:tblPr>
              <a:tblGrid>
                <a:gridCol w="1237131">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268991">
                  <a:extLst>
                    <a:ext uri="{9D8B030D-6E8A-4147-A177-3AD203B41FA5}">
                      <a16:colId xmlns:a16="http://schemas.microsoft.com/office/drawing/2014/main" val="20002"/>
                    </a:ext>
                  </a:extLst>
                </a:gridCol>
              </a:tblGrid>
              <a:tr h="370840">
                <a:tc>
                  <a:txBody>
                    <a:bodyPr/>
                    <a:lstStyle/>
                    <a:p>
                      <a:r>
                        <a:rPr lang="en-US" sz="1200" b="0" dirty="0">
                          <a:latin typeface="Corbel" pitchFamily="34" charset="0"/>
                        </a:rPr>
                        <a:t>AUTHOR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b="0" dirty="0">
                          <a:latin typeface="Corbel" pitchFamily="34" charset="0"/>
                        </a:rPr>
                        <a:t>LOCATION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b="0" dirty="0">
                          <a:latin typeface="Corbel" pitchFamily="34" charset="0"/>
                        </a:rPr>
                        <a:t>SOURC</a:t>
                      </a:r>
                      <a:r>
                        <a:rPr lang="en-US" sz="1200" b="0" baseline="0" dirty="0">
                          <a:latin typeface="Corbel" pitchFamily="34" charset="0"/>
                        </a:rPr>
                        <a:t>E</a:t>
                      </a:r>
                      <a:endParaRPr lang="en-US" sz="1200" b="0" dirty="0">
                        <a:latin typeface="Corbe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1" name="Text Placeholder 53"/>
          <p:cNvSpPr>
            <a:spLocks noGrp="1"/>
          </p:cNvSpPr>
          <p:nvPr>
            <p:ph type="body" sz="quarter" idx="50" hasCustomPrompt="1"/>
          </p:nvPr>
        </p:nvSpPr>
        <p:spPr>
          <a:xfrm>
            <a:off x="8194498" y="3042605"/>
            <a:ext cx="1238249" cy="333375"/>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Author</a:t>
            </a:r>
          </a:p>
        </p:txBody>
      </p:sp>
      <p:sp>
        <p:nvSpPr>
          <p:cNvPr id="72" name="Text Placeholder 53"/>
          <p:cNvSpPr>
            <a:spLocks noGrp="1"/>
          </p:cNvSpPr>
          <p:nvPr>
            <p:ph type="body" sz="quarter" idx="51" hasCustomPrompt="1"/>
          </p:nvPr>
        </p:nvSpPr>
        <p:spPr>
          <a:xfrm>
            <a:off x="9432741" y="3042604"/>
            <a:ext cx="1096963" cy="333375"/>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Location</a:t>
            </a:r>
          </a:p>
        </p:txBody>
      </p:sp>
      <p:sp>
        <p:nvSpPr>
          <p:cNvPr id="73" name="Text Placeholder 53"/>
          <p:cNvSpPr>
            <a:spLocks noGrp="1"/>
          </p:cNvSpPr>
          <p:nvPr>
            <p:ph type="body" sz="quarter" idx="52" hasCustomPrompt="1"/>
          </p:nvPr>
        </p:nvSpPr>
        <p:spPr>
          <a:xfrm>
            <a:off x="10529710" y="3042592"/>
            <a:ext cx="1262063" cy="333376"/>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Source</a:t>
            </a:r>
          </a:p>
        </p:txBody>
      </p:sp>
      <p:pic>
        <p:nvPicPr>
          <p:cNvPr id="74" name="Picture 2" descr="C:\Users\degnaja\Downloads\1424835731_left_quote-128.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4747" y="1455592"/>
            <a:ext cx="517060" cy="38779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5" name="Picture Placeholder 10"/>
          <p:cNvSpPr>
            <a:spLocks noGrp="1"/>
          </p:cNvSpPr>
          <p:nvPr>
            <p:ph type="pic" sz="quarter" idx="53"/>
          </p:nvPr>
        </p:nvSpPr>
        <p:spPr>
          <a:xfrm>
            <a:off x="441001" y="1581273"/>
            <a:ext cx="1646239" cy="1646238"/>
          </a:xfrm>
          <a:prstGeom prst="ellipse">
            <a:avLst/>
          </a:prstGeom>
          <a:ln w="12700">
            <a:solidFill>
              <a:schemeClr val="bg2"/>
            </a:solidFill>
          </a:ln>
          <a:effectLst>
            <a:outerShdw blurRad="50800" dist="38100" dir="2700000" algn="tl" rotWithShape="0">
              <a:prstClr val="black">
                <a:alpha val="40000"/>
              </a:prstClr>
            </a:outerShdw>
          </a:effectLst>
        </p:spPr>
        <p:txBody>
          <a:bodyPr/>
          <a:lstStyle/>
          <a:p>
            <a:r>
              <a:rPr lang="en-US" dirty="0"/>
              <a:t>Click icon to add picture</a:t>
            </a:r>
          </a:p>
        </p:txBody>
      </p:sp>
      <p:sp>
        <p:nvSpPr>
          <p:cNvPr id="76" name="Text Placeholder 48"/>
          <p:cNvSpPr>
            <a:spLocks noGrp="1"/>
          </p:cNvSpPr>
          <p:nvPr>
            <p:ph type="body" sz="quarter" idx="54"/>
          </p:nvPr>
        </p:nvSpPr>
        <p:spPr>
          <a:xfrm>
            <a:off x="3004900" y="1482653"/>
            <a:ext cx="2925669" cy="1118890"/>
          </a:xfrm>
        </p:spPr>
        <p:txBody>
          <a:bodyPr anchor="ctr">
            <a:normAutofit/>
          </a:bodyPr>
          <a:lstStyle>
            <a:lvl1pPr marL="0" indent="0">
              <a:buNone/>
              <a:defRPr sz="1800"/>
            </a:lvl1pPr>
            <a:lvl2pPr marL="457155" indent="0">
              <a:buNone/>
              <a:defRPr/>
            </a:lvl2pPr>
            <a:lvl3pPr marL="914309" indent="0">
              <a:buNone/>
              <a:defRPr/>
            </a:lvl3pPr>
            <a:lvl4pPr marL="1371464" indent="0">
              <a:buNone/>
              <a:defRPr/>
            </a:lvl4pPr>
            <a:lvl5pPr marL="1828618" indent="0">
              <a:buNone/>
              <a:defRPr/>
            </a:lvl5pPr>
          </a:lstStyle>
          <a:p>
            <a:pPr lvl="0"/>
            <a:r>
              <a:rPr lang="en-US"/>
              <a:t>Click to edit Master text styles</a:t>
            </a:r>
          </a:p>
        </p:txBody>
      </p:sp>
      <p:graphicFrame>
        <p:nvGraphicFramePr>
          <p:cNvPr id="77" name="Table 76"/>
          <p:cNvGraphicFramePr>
            <a:graphicFrameLocks noGrp="1"/>
          </p:cNvGraphicFramePr>
          <p:nvPr userDrawn="1">
            <p:extLst>
              <p:ext uri="{D42A27DB-BD31-4B8C-83A1-F6EECF244321}">
                <p14:modId xmlns:p14="http://schemas.microsoft.com/office/powerpoint/2010/main" val="2930975982"/>
              </p:ext>
            </p:extLst>
          </p:nvPr>
        </p:nvGraphicFramePr>
        <p:xfrm>
          <a:off x="2327169" y="2652146"/>
          <a:ext cx="3603403" cy="370840"/>
        </p:xfrm>
        <a:graphic>
          <a:graphicData uri="http://schemas.openxmlformats.org/drawingml/2006/table">
            <a:tbl>
              <a:tblPr firstRow="1" bandRow="1">
                <a:tableStyleId>{5C22544A-7EE6-4342-B048-85BDC9FD1C3A}</a:tableStyleId>
              </a:tblPr>
              <a:tblGrid>
                <a:gridCol w="1237131">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268991">
                  <a:extLst>
                    <a:ext uri="{9D8B030D-6E8A-4147-A177-3AD203B41FA5}">
                      <a16:colId xmlns:a16="http://schemas.microsoft.com/office/drawing/2014/main" val="20002"/>
                    </a:ext>
                  </a:extLst>
                </a:gridCol>
              </a:tblGrid>
              <a:tr h="370840">
                <a:tc>
                  <a:txBody>
                    <a:bodyPr/>
                    <a:lstStyle/>
                    <a:p>
                      <a:r>
                        <a:rPr lang="en-US" sz="1200" b="0" dirty="0">
                          <a:latin typeface="Corbel" pitchFamily="34" charset="0"/>
                        </a:rPr>
                        <a:t>AUTHOR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b="0" dirty="0">
                          <a:latin typeface="Corbel" pitchFamily="34" charset="0"/>
                        </a:rPr>
                        <a:t>LOCATION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200" b="0" dirty="0">
                          <a:latin typeface="Corbel" pitchFamily="34" charset="0"/>
                        </a:rPr>
                        <a:t>SOURC</a:t>
                      </a:r>
                      <a:r>
                        <a:rPr lang="en-US" sz="1200" b="0" baseline="0" dirty="0">
                          <a:latin typeface="Corbel" pitchFamily="34" charset="0"/>
                        </a:rPr>
                        <a:t>E</a:t>
                      </a:r>
                      <a:endParaRPr lang="en-US" sz="1200" b="0" dirty="0">
                        <a:latin typeface="Corbel"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8" name="Text Placeholder 53"/>
          <p:cNvSpPr>
            <a:spLocks noGrp="1"/>
          </p:cNvSpPr>
          <p:nvPr>
            <p:ph type="body" sz="quarter" idx="55" hasCustomPrompt="1"/>
          </p:nvPr>
        </p:nvSpPr>
        <p:spPr>
          <a:xfrm>
            <a:off x="2333302" y="3039089"/>
            <a:ext cx="1238249" cy="333375"/>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Author</a:t>
            </a:r>
          </a:p>
        </p:txBody>
      </p:sp>
      <p:sp>
        <p:nvSpPr>
          <p:cNvPr id="79" name="Text Placeholder 53"/>
          <p:cNvSpPr>
            <a:spLocks noGrp="1"/>
          </p:cNvSpPr>
          <p:nvPr>
            <p:ph type="body" sz="quarter" idx="56" hasCustomPrompt="1"/>
          </p:nvPr>
        </p:nvSpPr>
        <p:spPr>
          <a:xfrm>
            <a:off x="3571545" y="3039088"/>
            <a:ext cx="1096963" cy="333375"/>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Location</a:t>
            </a:r>
          </a:p>
        </p:txBody>
      </p:sp>
      <p:sp>
        <p:nvSpPr>
          <p:cNvPr id="80" name="Text Placeholder 53"/>
          <p:cNvSpPr>
            <a:spLocks noGrp="1"/>
          </p:cNvSpPr>
          <p:nvPr>
            <p:ph type="body" sz="quarter" idx="57" hasCustomPrompt="1"/>
          </p:nvPr>
        </p:nvSpPr>
        <p:spPr>
          <a:xfrm>
            <a:off x="4668514" y="3039076"/>
            <a:ext cx="1262063" cy="333376"/>
          </a:xfrm>
        </p:spPr>
        <p:txBody>
          <a:bodyPr lIns="91440" anchor="ctr">
            <a:noAutofit/>
          </a:bodyPr>
          <a:lstStyle>
            <a:lvl1pPr marL="0" indent="0">
              <a:buNone/>
              <a:defRPr sz="900"/>
            </a:lvl1pPr>
            <a:lvl2pPr marL="457155" indent="0">
              <a:buNone/>
              <a:defRPr sz="1600"/>
            </a:lvl2pPr>
            <a:lvl3pPr marL="914309" indent="0">
              <a:buNone/>
              <a:defRPr sz="1400"/>
            </a:lvl3pPr>
            <a:lvl4pPr marL="1371464" indent="0">
              <a:buNone/>
              <a:defRPr sz="1200"/>
            </a:lvl4pPr>
            <a:lvl5pPr marL="1828618" indent="0">
              <a:buNone/>
              <a:defRPr sz="1200"/>
            </a:lvl5pPr>
          </a:lstStyle>
          <a:p>
            <a:pPr lvl="0"/>
            <a:r>
              <a:rPr lang="en-US" dirty="0"/>
              <a:t>Source</a:t>
            </a:r>
          </a:p>
        </p:txBody>
      </p:sp>
      <p:sp>
        <p:nvSpPr>
          <p:cNvPr id="82"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pic>
        <p:nvPicPr>
          <p:cNvPr id="35" name="Picture 2" descr="C:\Users\degnaja\Desktop\kco_new_logo.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
        <p:nvSpPr>
          <p:cNvPr id="36" name="Isosceles Triangle 35"/>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39"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1259188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972C9-3A41-4332-BCA4-60870148FFDD}" type="datetimeFigureOut">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7F3157-97DB-4CB4-AA81-971245FDB0C6}" type="slidenum">
              <a:rPr lang="en-US" smtClean="0"/>
              <a:t>‹#›</a:t>
            </a:fld>
            <a:endParaRPr lang="en-US" dirty="0"/>
          </a:p>
        </p:txBody>
      </p:sp>
    </p:spTree>
    <p:extLst>
      <p:ext uri="{BB962C8B-B14F-4D97-AF65-F5344CB8AC3E}">
        <p14:creationId xmlns:p14="http://schemas.microsoft.com/office/powerpoint/2010/main" val="1582506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sp>
        <p:nvSpPr>
          <p:cNvPr id="9"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7" name="Текст 2"/>
          <p:cNvSpPr>
            <a:spLocks noGrp="1"/>
          </p:cNvSpPr>
          <p:nvPr>
            <p:ph idx="1"/>
          </p:nvPr>
        </p:nvSpPr>
        <p:spPr>
          <a:xfrm>
            <a:off x="946158" y="1316044"/>
            <a:ext cx="10639425" cy="46656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8"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
        <p:nvSpPr>
          <p:cNvPr id="6" name="Isosceles Triangle 5"/>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2" descr="C:\Users\degnaja\Desktop\kco_new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w/Two Columns">
    <p:spTree>
      <p:nvGrpSpPr>
        <p:cNvPr id="1" name=""/>
        <p:cNvGrpSpPr/>
        <p:nvPr/>
      </p:nvGrpSpPr>
      <p:grpSpPr>
        <a:xfrm>
          <a:off x="0" y="0"/>
          <a:ext cx="0" cy="0"/>
          <a:chOff x="0" y="0"/>
          <a:chExt cx="0" cy="0"/>
        </a:xfrm>
      </p:grpSpPr>
      <p:sp>
        <p:nvSpPr>
          <p:cNvPr id="3" name="Объект 2"/>
          <p:cNvSpPr>
            <a:spLocks noGrp="1"/>
          </p:cNvSpPr>
          <p:nvPr>
            <p:ph sz="half" idx="1" hasCustomPrompt="1"/>
          </p:nvPr>
        </p:nvSpPr>
        <p:spPr>
          <a:xfrm>
            <a:off x="946153" y="1493838"/>
            <a:ext cx="5149851" cy="4706937"/>
          </a:xfrm>
        </p:spPr>
        <p:txBody>
          <a:bodyPr anchor="ctr"/>
          <a:lstStyle>
            <a:lvl1pPr>
              <a:defRPr/>
            </a:lvl1pPr>
          </a:lstStyle>
          <a:p>
            <a:pPr lvl="0"/>
            <a:r>
              <a:rPr lang="en-US" dirty="0"/>
              <a:t>Slide Content</a:t>
            </a:r>
            <a:endParaRPr lang="ru-RU" dirty="0"/>
          </a:p>
          <a:p>
            <a:pPr lvl="1"/>
            <a:r>
              <a:rPr lang="en-US" dirty="0"/>
              <a:t>Slide Content</a:t>
            </a:r>
            <a:endParaRPr lang="ru-RU" dirty="0"/>
          </a:p>
          <a:p>
            <a:pPr lvl="2"/>
            <a:r>
              <a:rPr lang="en-US" dirty="0"/>
              <a:t>Slide Content</a:t>
            </a:r>
            <a:endParaRPr lang="ru-RU" dirty="0"/>
          </a:p>
          <a:p>
            <a:pPr lvl="3"/>
            <a:r>
              <a:rPr lang="en-US" dirty="0"/>
              <a:t>Slide Content</a:t>
            </a:r>
            <a:endParaRPr lang="ru-RU" dirty="0"/>
          </a:p>
          <a:p>
            <a:pPr lvl="4"/>
            <a:r>
              <a:rPr lang="en-US" dirty="0"/>
              <a:t>Slide Content</a:t>
            </a:r>
            <a:endParaRPr lang="ru-RU" dirty="0"/>
          </a:p>
        </p:txBody>
      </p:sp>
      <p:sp>
        <p:nvSpPr>
          <p:cNvPr id="4" name="Объект 3"/>
          <p:cNvSpPr>
            <a:spLocks noGrp="1"/>
          </p:cNvSpPr>
          <p:nvPr>
            <p:ph sz="half" idx="2" hasCustomPrompt="1"/>
          </p:nvPr>
        </p:nvSpPr>
        <p:spPr>
          <a:xfrm>
            <a:off x="6444344" y="1493838"/>
            <a:ext cx="4909456" cy="4706937"/>
          </a:xfrm>
        </p:spPr>
        <p:txBody>
          <a:bodyPr anchor="ctr"/>
          <a:lstStyle/>
          <a:p>
            <a:pPr lvl="0"/>
            <a:r>
              <a:rPr lang="en-US" dirty="0"/>
              <a:t>Slide Content</a:t>
            </a:r>
            <a:endParaRPr lang="ru-RU" dirty="0"/>
          </a:p>
          <a:p>
            <a:pPr lvl="1"/>
            <a:r>
              <a:rPr lang="en-US" dirty="0"/>
              <a:t>Slide Content</a:t>
            </a:r>
            <a:endParaRPr lang="ru-RU" dirty="0"/>
          </a:p>
          <a:p>
            <a:pPr lvl="2"/>
            <a:r>
              <a:rPr lang="en-US" dirty="0"/>
              <a:t>Slide Content</a:t>
            </a:r>
            <a:endParaRPr lang="ru-RU" dirty="0"/>
          </a:p>
          <a:p>
            <a:pPr lvl="3"/>
            <a:r>
              <a:rPr lang="en-US" dirty="0"/>
              <a:t>Slide Content</a:t>
            </a:r>
            <a:endParaRPr lang="ru-RU" dirty="0"/>
          </a:p>
          <a:p>
            <a:pPr lvl="4"/>
            <a:r>
              <a:rPr lang="en-US" dirty="0"/>
              <a:t>Slide Content</a:t>
            </a:r>
            <a:endParaRPr lang="ru-RU" dirty="0"/>
          </a:p>
        </p:txBody>
      </p:sp>
      <p:sp>
        <p:nvSpPr>
          <p:cNvPr id="12"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pic>
        <p:nvPicPr>
          <p:cNvPr id="9" name="Picture 2" descr="C:\Users\degnaja\Desktop\kco_new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
        <p:nvSpPr>
          <p:cNvPr id="10" name="Isosceles Triangle 9"/>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13"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249711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wo Column, Headers">
    <p:spTree>
      <p:nvGrpSpPr>
        <p:cNvPr id="1" name=""/>
        <p:cNvGrpSpPr/>
        <p:nvPr/>
      </p:nvGrpSpPr>
      <p:grpSpPr>
        <a:xfrm>
          <a:off x="0" y="0"/>
          <a:ext cx="0" cy="0"/>
          <a:chOff x="0" y="0"/>
          <a:chExt cx="0" cy="0"/>
        </a:xfrm>
      </p:grpSpPr>
      <p:sp>
        <p:nvSpPr>
          <p:cNvPr id="3" name="Текст 2"/>
          <p:cNvSpPr>
            <a:spLocks noGrp="1"/>
          </p:cNvSpPr>
          <p:nvPr>
            <p:ph type="body" idx="1" hasCustomPrompt="1"/>
          </p:nvPr>
        </p:nvSpPr>
        <p:spPr>
          <a:xfrm>
            <a:off x="946151" y="1049775"/>
            <a:ext cx="4728936" cy="823912"/>
          </a:xfrm>
        </p:spPr>
        <p:txBody>
          <a:bodyPr anchor="b"/>
          <a:lstStyle>
            <a:lvl1pPr marL="0" indent="0">
              <a:buNone/>
              <a:defRPr sz="2400" b="1" baseline="0">
                <a:latin typeface="Arial" pitchFamily="34" charset="0"/>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dirty="0"/>
              <a:t>SUBTITLE</a:t>
            </a:r>
            <a:endParaRPr lang="ru-RU" dirty="0"/>
          </a:p>
        </p:txBody>
      </p:sp>
      <p:sp>
        <p:nvSpPr>
          <p:cNvPr id="4" name="Объект 3"/>
          <p:cNvSpPr>
            <a:spLocks noGrp="1"/>
          </p:cNvSpPr>
          <p:nvPr>
            <p:ph sz="half" idx="2" hasCustomPrompt="1"/>
          </p:nvPr>
        </p:nvSpPr>
        <p:spPr>
          <a:xfrm>
            <a:off x="959289" y="1844675"/>
            <a:ext cx="4751387" cy="4344988"/>
          </a:xfrm>
        </p:spPr>
        <p:txBody>
          <a:bodyPr/>
          <a:lstStyle/>
          <a:p>
            <a:pPr lvl="0"/>
            <a:r>
              <a:rPr lang="en-US" dirty="0"/>
              <a:t>Slide Content</a:t>
            </a:r>
            <a:endParaRPr lang="ru-RU" dirty="0"/>
          </a:p>
          <a:p>
            <a:pPr lvl="1"/>
            <a:r>
              <a:rPr lang="en-US" dirty="0"/>
              <a:t>Slide Content</a:t>
            </a:r>
            <a:endParaRPr lang="ru-RU" dirty="0"/>
          </a:p>
          <a:p>
            <a:pPr lvl="2"/>
            <a:r>
              <a:rPr lang="en-US" dirty="0"/>
              <a:t>Slide Content</a:t>
            </a:r>
            <a:endParaRPr lang="ru-RU" dirty="0"/>
          </a:p>
          <a:p>
            <a:pPr lvl="3"/>
            <a:r>
              <a:rPr lang="en-US" dirty="0"/>
              <a:t>Slide Content</a:t>
            </a:r>
            <a:endParaRPr lang="ru-RU" dirty="0"/>
          </a:p>
          <a:p>
            <a:pPr lvl="4"/>
            <a:r>
              <a:rPr lang="en-US" dirty="0"/>
              <a:t>Slide Content</a:t>
            </a:r>
            <a:endParaRPr lang="ru-RU" dirty="0"/>
          </a:p>
        </p:txBody>
      </p:sp>
      <p:sp>
        <p:nvSpPr>
          <p:cNvPr id="5" name="Текст 4"/>
          <p:cNvSpPr>
            <a:spLocks noGrp="1"/>
          </p:cNvSpPr>
          <p:nvPr>
            <p:ph type="body" sz="quarter" idx="3" hasCustomPrompt="1"/>
          </p:nvPr>
        </p:nvSpPr>
        <p:spPr>
          <a:xfrm>
            <a:off x="6863995" y="1049775"/>
            <a:ext cx="4491396" cy="823912"/>
          </a:xfrm>
        </p:spPr>
        <p:txBody>
          <a:bodyPr anchor="b"/>
          <a:lstStyle>
            <a:lvl1pPr marL="0" indent="0">
              <a:buNone/>
              <a:defRPr sz="2400" b="1">
                <a:latin typeface="Arial" pitchFamily="34" charset="0"/>
              </a:defRPr>
            </a:lvl1pPr>
            <a:lvl2pPr marL="457155" indent="0">
              <a:buNone/>
              <a:defRPr sz="2000" b="1"/>
            </a:lvl2pPr>
            <a:lvl3pPr marL="914309" indent="0">
              <a:buNone/>
              <a:defRPr sz="1800" b="1"/>
            </a:lvl3pPr>
            <a:lvl4pPr marL="1371464" indent="0">
              <a:buNone/>
              <a:defRPr sz="1600" b="1"/>
            </a:lvl4pPr>
            <a:lvl5pPr marL="1828618" indent="0">
              <a:buNone/>
              <a:defRPr sz="1600" b="1"/>
            </a:lvl5pPr>
            <a:lvl6pPr marL="2285774" indent="0">
              <a:buNone/>
              <a:defRPr sz="1600" b="1"/>
            </a:lvl6pPr>
            <a:lvl7pPr marL="2742926" indent="0">
              <a:buNone/>
              <a:defRPr sz="1600" b="1"/>
            </a:lvl7pPr>
            <a:lvl8pPr marL="3200080" indent="0">
              <a:buNone/>
              <a:defRPr sz="1600" b="1"/>
            </a:lvl8pPr>
            <a:lvl9pPr marL="3657235" indent="0">
              <a:buNone/>
              <a:defRPr sz="1600" b="1"/>
            </a:lvl9pPr>
          </a:lstStyle>
          <a:p>
            <a:pPr lvl="0"/>
            <a:r>
              <a:rPr lang="en-US" dirty="0"/>
              <a:t>SUBTITLE</a:t>
            </a:r>
            <a:endParaRPr lang="ru-RU" dirty="0"/>
          </a:p>
        </p:txBody>
      </p:sp>
      <p:sp>
        <p:nvSpPr>
          <p:cNvPr id="6" name="Объект 5"/>
          <p:cNvSpPr>
            <a:spLocks noGrp="1"/>
          </p:cNvSpPr>
          <p:nvPr>
            <p:ph sz="quarter" idx="4" hasCustomPrompt="1"/>
          </p:nvPr>
        </p:nvSpPr>
        <p:spPr>
          <a:xfrm>
            <a:off x="6828685" y="1844675"/>
            <a:ext cx="4756891" cy="4344988"/>
          </a:xfrm>
        </p:spPr>
        <p:txBody>
          <a:bodyPr/>
          <a:lstStyle/>
          <a:p>
            <a:pPr lvl="0"/>
            <a:r>
              <a:rPr lang="en-US" dirty="0"/>
              <a:t>Slide Content</a:t>
            </a:r>
            <a:endParaRPr lang="ru-RU" dirty="0"/>
          </a:p>
          <a:p>
            <a:pPr lvl="1"/>
            <a:r>
              <a:rPr lang="en-US" dirty="0"/>
              <a:t>Slide Content</a:t>
            </a:r>
            <a:endParaRPr lang="ru-RU" dirty="0"/>
          </a:p>
          <a:p>
            <a:pPr lvl="2"/>
            <a:r>
              <a:rPr lang="en-US" dirty="0"/>
              <a:t>Slide Content</a:t>
            </a:r>
            <a:endParaRPr lang="ru-RU" dirty="0"/>
          </a:p>
          <a:p>
            <a:pPr lvl="3"/>
            <a:r>
              <a:rPr lang="en-US" dirty="0"/>
              <a:t>Slide Content</a:t>
            </a:r>
            <a:endParaRPr lang="ru-RU" dirty="0"/>
          </a:p>
          <a:p>
            <a:pPr lvl="4"/>
            <a:r>
              <a:rPr lang="en-US" dirty="0"/>
              <a:t>Slide Content</a:t>
            </a:r>
            <a:endParaRPr lang="ru-RU" dirty="0"/>
          </a:p>
        </p:txBody>
      </p:sp>
      <p:sp>
        <p:nvSpPr>
          <p:cNvPr id="15"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pic>
        <p:nvPicPr>
          <p:cNvPr id="11" name="Picture 2" descr="C:\Users\degnaja\Desktop\kco_new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
        <p:nvSpPr>
          <p:cNvPr id="12" name="Isosceles Triangle 11"/>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14"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59747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vider Slide">
    <p:bg>
      <p:bgPr>
        <a:solidFill>
          <a:schemeClr val="tx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659688" y="2600525"/>
            <a:ext cx="10724400" cy="725767"/>
          </a:xfrm>
          <a:prstGeom prst="rect">
            <a:avLst/>
          </a:prstGeom>
        </p:spPr>
        <p:txBody>
          <a:bodyPr anchor="ctr">
            <a:normAutofit/>
          </a:bodyPr>
          <a:lstStyle>
            <a:lvl1pPr>
              <a:defRPr sz="3600" b="1" cap="none" baseline="0">
                <a:solidFill>
                  <a:schemeClr val="bg1"/>
                </a:solidFill>
                <a:latin typeface="Arial" pitchFamily="34" charset="0"/>
                <a:cs typeface="Arial" pitchFamily="34" charset="0"/>
              </a:defRPr>
            </a:lvl1pPr>
          </a:lstStyle>
          <a:p>
            <a:r>
              <a:rPr lang="en-US" dirty="0"/>
              <a:t>DIVIDER SLIDE</a:t>
            </a:r>
            <a:endParaRPr lang="ru-RU" dirty="0"/>
          </a:p>
        </p:txBody>
      </p:sp>
      <p:sp>
        <p:nvSpPr>
          <p:cNvPr id="3" name="Текст 2"/>
          <p:cNvSpPr>
            <a:spLocks noGrp="1"/>
          </p:cNvSpPr>
          <p:nvPr>
            <p:ph type="body" idx="1" hasCustomPrompt="1"/>
          </p:nvPr>
        </p:nvSpPr>
        <p:spPr>
          <a:xfrm>
            <a:off x="1665515" y="3299950"/>
            <a:ext cx="10733088" cy="468992"/>
          </a:xfrm>
        </p:spPr>
        <p:txBody>
          <a:bodyPr>
            <a:normAutofit/>
          </a:bodyPr>
          <a:lstStyle>
            <a:lvl1pPr marL="0" indent="0">
              <a:buNone/>
              <a:defRPr sz="1800" baseline="0">
                <a:solidFill>
                  <a:schemeClr val="bg1"/>
                </a:solidFill>
                <a:latin typeface="Arial" pitchFamily="34" charset="0"/>
                <a:cs typeface="Arial" pitchFamily="34" charset="0"/>
              </a:defRPr>
            </a:lvl1pPr>
            <a:lvl2pPr marL="457155" indent="0">
              <a:buNone/>
              <a:defRPr sz="2000">
                <a:solidFill>
                  <a:schemeClr val="tx1">
                    <a:tint val="75000"/>
                  </a:schemeClr>
                </a:solidFill>
              </a:defRPr>
            </a:lvl2pPr>
            <a:lvl3pPr marL="914309" indent="0">
              <a:buNone/>
              <a:defRPr sz="1800">
                <a:solidFill>
                  <a:schemeClr val="tx1">
                    <a:tint val="75000"/>
                  </a:schemeClr>
                </a:solidFill>
              </a:defRPr>
            </a:lvl3pPr>
            <a:lvl4pPr marL="1371464" indent="0">
              <a:buNone/>
              <a:defRPr sz="1600">
                <a:solidFill>
                  <a:schemeClr val="tx1">
                    <a:tint val="75000"/>
                  </a:schemeClr>
                </a:solidFill>
              </a:defRPr>
            </a:lvl4pPr>
            <a:lvl5pPr marL="1828618" indent="0">
              <a:buNone/>
              <a:defRPr sz="1600">
                <a:solidFill>
                  <a:schemeClr val="tx1">
                    <a:tint val="75000"/>
                  </a:schemeClr>
                </a:solidFill>
              </a:defRPr>
            </a:lvl5pPr>
            <a:lvl6pPr marL="2285774"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en-US" dirty="0"/>
              <a:t>Divider slide subtitle</a:t>
            </a:r>
            <a:endParaRPr lang="ru-RU" dirty="0"/>
          </a:p>
        </p:txBody>
      </p:sp>
      <p:sp>
        <p:nvSpPr>
          <p:cNvPr id="8" name="Нижний колонтитул 4"/>
          <p:cNvSpPr>
            <a:spLocks noGrp="1"/>
          </p:cNvSpPr>
          <p:nvPr>
            <p:ph type="ftr" sz="quarter" idx="11"/>
          </p:nvPr>
        </p:nvSpPr>
        <p:spPr>
          <a:xfrm>
            <a:off x="163291" y="6370650"/>
            <a:ext cx="4114800" cy="365125"/>
          </a:xfrm>
          <a:prstGeom prst="rect">
            <a:avLst/>
          </a:prstGeom>
        </p:spPr>
        <p:txBody>
          <a:bodyPr/>
          <a:lstStyle>
            <a:lvl1pPr algn="l">
              <a:defRPr>
                <a:solidFill>
                  <a:schemeClr val="bg1"/>
                </a:solidFill>
              </a:defRPr>
            </a:lvl1pPr>
          </a:lstStyle>
          <a:p>
            <a:r>
              <a:rPr lang="en-US" dirty="0"/>
              <a:t>© 2015 Kellen, Inc.</a:t>
            </a:r>
            <a:endParaRPr lang="ru-RU" dirty="0"/>
          </a:p>
        </p:txBody>
      </p:sp>
      <p:sp>
        <p:nvSpPr>
          <p:cNvPr id="5" name="Isosceles Triangle 4"/>
          <p:cNvSpPr/>
          <p:nvPr userDrawn="1"/>
        </p:nvSpPr>
        <p:spPr>
          <a:xfrm rot="5400000">
            <a:off x="-623772" y="2211513"/>
            <a:ext cx="2750911" cy="15033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2" descr="C:\Users\degnaja\Desktop\kco_new_logo.pn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3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Picture w/Description">
    <p:spTree>
      <p:nvGrpSpPr>
        <p:cNvPr id="1" name=""/>
        <p:cNvGrpSpPr/>
        <p:nvPr/>
      </p:nvGrpSpPr>
      <p:grpSpPr>
        <a:xfrm>
          <a:off x="0" y="0"/>
          <a:ext cx="0" cy="0"/>
          <a:chOff x="0" y="0"/>
          <a:chExt cx="0" cy="0"/>
        </a:xfrm>
      </p:grpSpPr>
      <p:sp>
        <p:nvSpPr>
          <p:cNvPr id="20" name="Text Placeholder 19"/>
          <p:cNvSpPr>
            <a:spLocks noGrp="1"/>
          </p:cNvSpPr>
          <p:nvPr>
            <p:ph type="body" sz="quarter" idx="15" hasCustomPrompt="1"/>
          </p:nvPr>
        </p:nvSpPr>
        <p:spPr>
          <a:xfrm>
            <a:off x="5396041" y="1333958"/>
            <a:ext cx="6121400" cy="382588"/>
          </a:xfrm>
        </p:spPr>
        <p:txBody>
          <a:bodyPr/>
          <a:lstStyle>
            <a:lvl1pPr marL="0" indent="0">
              <a:buNone/>
              <a:defRPr baseline="0">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HEADING</a:t>
            </a:r>
          </a:p>
        </p:txBody>
      </p:sp>
      <p:sp>
        <p:nvSpPr>
          <p:cNvPr id="6" name="Picture Placeholder 5"/>
          <p:cNvSpPr>
            <a:spLocks noGrp="1"/>
          </p:cNvSpPr>
          <p:nvPr>
            <p:ph type="pic" sz="quarter" idx="13"/>
          </p:nvPr>
        </p:nvSpPr>
        <p:spPr>
          <a:xfrm>
            <a:off x="946158" y="1493838"/>
            <a:ext cx="3888983" cy="4297680"/>
          </a:xfrm>
        </p:spPr>
        <p:txBody>
          <a:bodyPr/>
          <a:lstStyle/>
          <a:p>
            <a:r>
              <a:rPr lang="en-US" dirty="0"/>
              <a:t>Click icon to add picture</a:t>
            </a:r>
          </a:p>
        </p:txBody>
      </p:sp>
      <p:sp>
        <p:nvSpPr>
          <p:cNvPr id="12"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sp>
        <p:nvSpPr>
          <p:cNvPr id="18" name="Text Placeholder 17"/>
          <p:cNvSpPr>
            <a:spLocks noGrp="1"/>
          </p:cNvSpPr>
          <p:nvPr>
            <p:ph type="body" sz="quarter" idx="14"/>
          </p:nvPr>
        </p:nvSpPr>
        <p:spPr>
          <a:xfrm>
            <a:off x="5508633" y="2389188"/>
            <a:ext cx="6076951" cy="3714750"/>
          </a:xfrm>
        </p:spPr>
        <p:txBody>
          <a:bodyPr lIns="0">
            <a:normAutofit/>
          </a:bodyPr>
          <a:lstStyle>
            <a:lvl1pPr marL="0" indent="0" algn="l">
              <a:buNone/>
              <a:defRPr sz="1600"/>
            </a:lvl1pPr>
            <a:lvl2pPr marL="457155" indent="0" algn="l">
              <a:buNone/>
              <a:defRPr/>
            </a:lvl2pPr>
            <a:lvl3pPr marL="914309" indent="0" algn="l">
              <a:buNone/>
              <a:defRPr/>
            </a:lvl3pPr>
            <a:lvl4pPr marL="1371464" indent="0" algn="l">
              <a:buNone/>
              <a:defRPr/>
            </a:lvl4pPr>
            <a:lvl5pPr marL="1828618" indent="0" algn="l">
              <a:buNone/>
              <a:defRPr/>
            </a:lvl5pPr>
          </a:lstStyle>
          <a:p>
            <a:pPr lvl="0"/>
            <a:r>
              <a:rPr lang="en-US"/>
              <a:t>Click to edit Master text styles</a:t>
            </a:r>
          </a:p>
        </p:txBody>
      </p:sp>
      <p:sp>
        <p:nvSpPr>
          <p:cNvPr id="21" name="Text Placeholder 19"/>
          <p:cNvSpPr>
            <a:spLocks noGrp="1"/>
          </p:cNvSpPr>
          <p:nvPr>
            <p:ph type="body" sz="quarter" idx="16" hasCustomPrompt="1"/>
          </p:nvPr>
        </p:nvSpPr>
        <p:spPr>
          <a:xfrm>
            <a:off x="5397829" y="1626212"/>
            <a:ext cx="6121400" cy="382588"/>
          </a:xfrm>
        </p:spPr>
        <p:txBody>
          <a:bodyPr>
            <a:normAutofit/>
          </a:bodyPr>
          <a:lstStyle>
            <a:lvl1pPr marL="0" indent="0">
              <a:buNone/>
              <a:defRPr sz="1600" baseline="0">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Sub-Heading</a:t>
            </a:r>
          </a:p>
        </p:txBody>
      </p:sp>
      <p:pic>
        <p:nvPicPr>
          <p:cNvPr id="11" name="Picture 2" descr="C:\Users\degnaja\Desktop\kco_new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
        <p:nvSpPr>
          <p:cNvPr id="14" name="Isosceles Triangle 13"/>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13"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236296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Feature Photo, Two Text Col">
    <p:spTree>
      <p:nvGrpSpPr>
        <p:cNvPr id="1" name=""/>
        <p:cNvGrpSpPr/>
        <p:nvPr/>
      </p:nvGrpSpPr>
      <p:grpSpPr>
        <a:xfrm>
          <a:off x="0" y="0"/>
          <a:ext cx="0" cy="0"/>
          <a:chOff x="0" y="0"/>
          <a:chExt cx="0" cy="0"/>
        </a:xfrm>
      </p:grpSpPr>
      <p:sp>
        <p:nvSpPr>
          <p:cNvPr id="20" name="Text Placeholder 19"/>
          <p:cNvSpPr>
            <a:spLocks noGrp="1"/>
          </p:cNvSpPr>
          <p:nvPr>
            <p:ph type="body" sz="quarter" idx="15" hasCustomPrompt="1"/>
          </p:nvPr>
        </p:nvSpPr>
        <p:spPr>
          <a:xfrm>
            <a:off x="3035300" y="1299839"/>
            <a:ext cx="6121400" cy="382588"/>
          </a:xfrm>
        </p:spPr>
        <p:txBody>
          <a:bodyPr/>
          <a:lstStyle>
            <a:lvl1pPr marL="0" indent="0" algn="ctr">
              <a:buNone/>
              <a:defRPr baseline="0">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HEADING</a:t>
            </a:r>
          </a:p>
        </p:txBody>
      </p:sp>
      <p:sp>
        <p:nvSpPr>
          <p:cNvPr id="6" name="Picture Placeholder 5"/>
          <p:cNvSpPr>
            <a:spLocks noGrp="1"/>
          </p:cNvSpPr>
          <p:nvPr>
            <p:ph type="pic" sz="quarter" idx="13"/>
          </p:nvPr>
        </p:nvSpPr>
        <p:spPr>
          <a:xfrm>
            <a:off x="4267200" y="2253927"/>
            <a:ext cx="3657600" cy="3657600"/>
          </a:xfrm>
        </p:spPr>
        <p:txBody>
          <a:bodyPr/>
          <a:lstStyle/>
          <a:p>
            <a:r>
              <a:rPr lang="en-US" dirty="0"/>
              <a:t>Click icon to add picture</a:t>
            </a:r>
          </a:p>
        </p:txBody>
      </p:sp>
      <p:sp>
        <p:nvSpPr>
          <p:cNvPr id="12"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sp>
        <p:nvSpPr>
          <p:cNvPr id="18" name="Text Placeholder 17"/>
          <p:cNvSpPr>
            <a:spLocks noGrp="1"/>
          </p:cNvSpPr>
          <p:nvPr>
            <p:ph type="body" sz="quarter" idx="14"/>
          </p:nvPr>
        </p:nvSpPr>
        <p:spPr>
          <a:xfrm>
            <a:off x="8433995" y="2253927"/>
            <a:ext cx="3151580" cy="3650202"/>
          </a:xfrm>
        </p:spPr>
        <p:txBody>
          <a:bodyPr lIns="0">
            <a:normAutofit/>
          </a:bodyPr>
          <a:lstStyle>
            <a:lvl1pPr marL="0" indent="0" algn="l">
              <a:buNone/>
              <a:defRPr sz="1200"/>
            </a:lvl1pPr>
            <a:lvl2pPr marL="457155" indent="0" algn="l">
              <a:buNone/>
              <a:defRPr/>
            </a:lvl2pPr>
            <a:lvl3pPr marL="914309" indent="0" algn="l">
              <a:buNone/>
              <a:defRPr/>
            </a:lvl3pPr>
            <a:lvl4pPr marL="1371464" indent="0" algn="l">
              <a:buNone/>
              <a:defRPr/>
            </a:lvl4pPr>
            <a:lvl5pPr marL="1828618" indent="0" algn="l">
              <a:buNone/>
              <a:defRPr/>
            </a:lvl5pPr>
          </a:lstStyle>
          <a:p>
            <a:pPr lvl="0"/>
            <a:r>
              <a:rPr lang="en-US"/>
              <a:t>Click to edit Master text styles</a:t>
            </a:r>
          </a:p>
        </p:txBody>
      </p:sp>
      <p:sp>
        <p:nvSpPr>
          <p:cNvPr id="21" name="Text Placeholder 19"/>
          <p:cNvSpPr>
            <a:spLocks noGrp="1"/>
          </p:cNvSpPr>
          <p:nvPr>
            <p:ph type="body" sz="quarter" idx="16" hasCustomPrompt="1"/>
          </p:nvPr>
        </p:nvSpPr>
        <p:spPr>
          <a:xfrm>
            <a:off x="3037088" y="1592093"/>
            <a:ext cx="6121400" cy="382588"/>
          </a:xfrm>
        </p:spPr>
        <p:txBody>
          <a:bodyPr>
            <a:normAutofit/>
          </a:bodyPr>
          <a:lstStyle>
            <a:lvl1pPr marL="0" indent="0" algn="ctr">
              <a:buNone/>
              <a:defRPr sz="1600" baseline="0">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Sub-Heading</a:t>
            </a:r>
          </a:p>
        </p:txBody>
      </p:sp>
      <p:sp>
        <p:nvSpPr>
          <p:cNvPr id="22" name="Text Placeholder 17"/>
          <p:cNvSpPr>
            <a:spLocks noGrp="1"/>
          </p:cNvSpPr>
          <p:nvPr>
            <p:ph type="body" sz="quarter" idx="17"/>
          </p:nvPr>
        </p:nvSpPr>
        <p:spPr>
          <a:xfrm>
            <a:off x="858987" y="2245122"/>
            <a:ext cx="3151580" cy="3650202"/>
          </a:xfrm>
        </p:spPr>
        <p:txBody>
          <a:bodyPr lIns="0">
            <a:normAutofit/>
          </a:bodyPr>
          <a:lstStyle>
            <a:lvl1pPr marL="0" indent="0" algn="l">
              <a:buNone/>
              <a:defRPr sz="1200"/>
            </a:lvl1pPr>
            <a:lvl2pPr marL="457155" indent="0" algn="l">
              <a:buNone/>
              <a:defRPr/>
            </a:lvl2pPr>
            <a:lvl3pPr marL="914309" indent="0" algn="l">
              <a:buNone/>
              <a:defRPr/>
            </a:lvl3pPr>
            <a:lvl4pPr marL="1371464" indent="0" algn="l">
              <a:buNone/>
              <a:defRPr/>
            </a:lvl4pPr>
            <a:lvl5pPr marL="1828618" indent="0" algn="l">
              <a:buNone/>
              <a:defRPr/>
            </a:lvl5pPr>
          </a:lstStyle>
          <a:p>
            <a:pPr lvl="0"/>
            <a:r>
              <a:rPr lang="en-US"/>
              <a:t>Click to edit Master text styles</a:t>
            </a:r>
          </a:p>
        </p:txBody>
      </p:sp>
      <p:pic>
        <p:nvPicPr>
          <p:cNvPr id="14" name="Picture 2" descr="C:\Users\degnaja\Desktop\kco_new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
        <p:nvSpPr>
          <p:cNvPr id="15" name="Isosceles Triangle 14"/>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13"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211098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er Long Photo">
    <p:spTree>
      <p:nvGrpSpPr>
        <p:cNvPr id="1" name=""/>
        <p:cNvGrpSpPr/>
        <p:nvPr/>
      </p:nvGrpSpPr>
      <p:grpSpPr>
        <a:xfrm>
          <a:off x="0" y="0"/>
          <a:ext cx="0" cy="0"/>
          <a:chOff x="0" y="0"/>
          <a:chExt cx="0" cy="0"/>
        </a:xfrm>
      </p:grpSpPr>
      <p:sp>
        <p:nvSpPr>
          <p:cNvPr id="20" name="Text Placeholder 19"/>
          <p:cNvSpPr>
            <a:spLocks noGrp="1"/>
          </p:cNvSpPr>
          <p:nvPr>
            <p:ph type="body" sz="quarter" idx="15" hasCustomPrompt="1"/>
          </p:nvPr>
        </p:nvSpPr>
        <p:spPr>
          <a:xfrm>
            <a:off x="525131" y="3469242"/>
            <a:ext cx="6121400" cy="382588"/>
          </a:xfrm>
        </p:spPr>
        <p:txBody>
          <a:bodyPr/>
          <a:lstStyle>
            <a:lvl1pPr marL="0" indent="0" algn="l">
              <a:buNone/>
              <a:defRPr baseline="0">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HEADING</a:t>
            </a:r>
          </a:p>
        </p:txBody>
      </p:sp>
      <p:sp>
        <p:nvSpPr>
          <p:cNvPr id="6" name="Picture Placeholder 5"/>
          <p:cNvSpPr>
            <a:spLocks noGrp="1"/>
          </p:cNvSpPr>
          <p:nvPr>
            <p:ph type="pic" sz="quarter" idx="13"/>
          </p:nvPr>
        </p:nvSpPr>
        <p:spPr>
          <a:xfrm>
            <a:off x="617059" y="1482737"/>
            <a:ext cx="10968516" cy="1744569"/>
          </a:xfrm>
        </p:spPr>
        <p:txBody>
          <a:bodyPr/>
          <a:lstStyle/>
          <a:p>
            <a:r>
              <a:rPr lang="en-US" dirty="0"/>
              <a:t>Click icon to add picture</a:t>
            </a:r>
          </a:p>
        </p:txBody>
      </p:sp>
      <p:sp>
        <p:nvSpPr>
          <p:cNvPr id="12"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sp>
        <p:nvSpPr>
          <p:cNvPr id="21" name="Text Placeholder 19"/>
          <p:cNvSpPr>
            <a:spLocks noGrp="1"/>
          </p:cNvSpPr>
          <p:nvPr>
            <p:ph type="body" sz="quarter" idx="16" hasCustomPrompt="1"/>
          </p:nvPr>
        </p:nvSpPr>
        <p:spPr>
          <a:xfrm>
            <a:off x="526919" y="3761496"/>
            <a:ext cx="6121400" cy="382588"/>
          </a:xfrm>
        </p:spPr>
        <p:txBody>
          <a:bodyPr>
            <a:normAutofit/>
          </a:bodyPr>
          <a:lstStyle>
            <a:lvl1pPr marL="0" indent="0" algn="l">
              <a:buNone/>
              <a:defRPr sz="1600" baseline="0">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Sub-Heading</a:t>
            </a:r>
          </a:p>
        </p:txBody>
      </p:sp>
      <p:sp>
        <p:nvSpPr>
          <p:cNvPr id="22" name="Text Placeholder 17"/>
          <p:cNvSpPr>
            <a:spLocks noGrp="1"/>
          </p:cNvSpPr>
          <p:nvPr>
            <p:ph type="body" sz="quarter" idx="17"/>
          </p:nvPr>
        </p:nvSpPr>
        <p:spPr>
          <a:xfrm>
            <a:off x="611551" y="4152450"/>
            <a:ext cx="10974024" cy="1678326"/>
          </a:xfrm>
        </p:spPr>
        <p:txBody>
          <a:bodyPr lIns="0">
            <a:normAutofit/>
          </a:bodyPr>
          <a:lstStyle>
            <a:lvl1pPr marL="0" indent="0" algn="l">
              <a:buNone/>
              <a:defRPr sz="1200"/>
            </a:lvl1pPr>
            <a:lvl2pPr marL="457155" indent="0" algn="l">
              <a:buNone/>
              <a:defRPr/>
            </a:lvl2pPr>
            <a:lvl3pPr marL="914309" indent="0" algn="l">
              <a:buNone/>
              <a:defRPr/>
            </a:lvl3pPr>
            <a:lvl4pPr marL="1371464" indent="0" algn="l">
              <a:buNone/>
              <a:defRPr/>
            </a:lvl4pPr>
            <a:lvl5pPr marL="1828618" indent="0" algn="l">
              <a:buNone/>
              <a:defRPr/>
            </a:lvl5pPr>
          </a:lstStyle>
          <a:p>
            <a:pPr lvl="0"/>
            <a:r>
              <a:rPr lang="en-US"/>
              <a:t>Click to edit Master text styles</a:t>
            </a:r>
          </a:p>
        </p:txBody>
      </p:sp>
      <p:pic>
        <p:nvPicPr>
          <p:cNvPr id="11" name="Picture 2" descr="C:\Users\degnaja\Desktop\kco_new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
        <p:nvSpPr>
          <p:cNvPr id="14" name="Isosceles Triangle 13"/>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13"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27393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 Long Photo w/Statement">
    <p:spTree>
      <p:nvGrpSpPr>
        <p:cNvPr id="1" name=""/>
        <p:cNvGrpSpPr/>
        <p:nvPr/>
      </p:nvGrpSpPr>
      <p:grpSpPr>
        <a:xfrm>
          <a:off x="0" y="0"/>
          <a:ext cx="0" cy="0"/>
          <a:chOff x="0" y="0"/>
          <a:chExt cx="0" cy="0"/>
        </a:xfrm>
      </p:grpSpPr>
      <p:sp>
        <p:nvSpPr>
          <p:cNvPr id="20" name="Text Placeholder 19"/>
          <p:cNvSpPr>
            <a:spLocks noGrp="1"/>
          </p:cNvSpPr>
          <p:nvPr>
            <p:ph type="body" sz="quarter" idx="15" hasCustomPrompt="1"/>
          </p:nvPr>
        </p:nvSpPr>
        <p:spPr>
          <a:xfrm>
            <a:off x="525131" y="3469242"/>
            <a:ext cx="6121400" cy="382588"/>
          </a:xfrm>
        </p:spPr>
        <p:txBody>
          <a:bodyPr/>
          <a:lstStyle>
            <a:lvl1pPr marL="0" indent="0" algn="l">
              <a:buNone/>
              <a:defRPr baseline="0">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HEADING</a:t>
            </a:r>
          </a:p>
        </p:txBody>
      </p:sp>
      <p:sp>
        <p:nvSpPr>
          <p:cNvPr id="6" name="Picture Placeholder 5"/>
          <p:cNvSpPr>
            <a:spLocks noGrp="1"/>
          </p:cNvSpPr>
          <p:nvPr>
            <p:ph type="pic" sz="quarter" idx="13"/>
          </p:nvPr>
        </p:nvSpPr>
        <p:spPr>
          <a:xfrm>
            <a:off x="617061" y="1482737"/>
            <a:ext cx="6294915" cy="1744569"/>
          </a:xfrm>
        </p:spPr>
        <p:txBody>
          <a:bodyPr/>
          <a:lstStyle/>
          <a:p>
            <a:r>
              <a:rPr lang="en-US" dirty="0"/>
              <a:t>Click icon to add picture</a:t>
            </a:r>
          </a:p>
        </p:txBody>
      </p:sp>
      <p:sp>
        <p:nvSpPr>
          <p:cNvPr id="12" name="Нижний колонтитул 4"/>
          <p:cNvSpPr>
            <a:spLocks noGrp="1"/>
          </p:cNvSpPr>
          <p:nvPr>
            <p:ph type="ftr" sz="quarter" idx="11"/>
          </p:nvPr>
        </p:nvSpPr>
        <p:spPr>
          <a:xfrm>
            <a:off x="163291" y="6370650"/>
            <a:ext cx="4114800" cy="365125"/>
          </a:xfrm>
          <a:prstGeom prst="rect">
            <a:avLst/>
          </a:prstGeom>
        </p:spPr>
        <p:txBody>
          <a:bodyPr/>
          <a:lstStyle>
            <a:lvl1pPr algn="l">
              <a:defRPr/>
            </a:lvl1pPr>
          </a:lstStyle>
          <a:p>
            <a:r>
              <a:rPr lang="en-US" dirty="0"/>
              <a:t>© 2015 Kellen, Inc.</a:t>
            </a:r>
            <a:endParaRPr lang="ru-RU" dirty="0"/>
          </a:p>
        </p:txBody>
      </p:sp>
      <p:sp>
        <p:nvSpPr>
          <p:cNvPr id="21" name="Text Placeholder 19"/>
          <p:cNvSpPr>
            <a:spLocks noGrp="1"/>
          </p:cNvSpPr>
          <p:nvPr>
            <p:ph type="body" sz="quarter" idx="16" hasCustomPrompt="1"/>
          </p:nvPr>
        </p:nvSpPr>
        <p:spPr>
          <a:xfrm>
            <a:off x="6911983" y="1482736"/>
            <a:ext cx="4673599" cy="1763713"/>
          </a:xfrm>
          <a:solidFill>
            <a:srgbClr val="24A34A"/>
          </a:solidFill>
        </p:spPr>
        <p:txBody>
          <a:bodyPr lIns="274320" anchor="ctr">
            <a:normAutofit/>
          </a:bodyPr>
          <a:lstStyle>
            <a:lvl1pPr marL="0" indent="0" algn="l">
              <a:buNone/>
              <a:defRPr sz="1800" baseline="0">
                <a:solidFill>
                  <a:schemeClr val="bg1"/>
                </a:solidFill>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Photo Caption/Bold Statement</a:t>
            </a:r>
          </a:p>
        </p:txBody>
      </p:sp>
      <p:sp>
        <p:nvSpPr>
          <p:cNvPr id="22" name="Text Placeholder 17"/>
          <p:cNvSpPr>
            <a:spLocks noGrp="1"/>
          </p:cNvSpPr>
          <p:nvPr>
            <p:ph type="body" sz="quarter" idx="17"/>
          </p:nvPr>
        </p:nvSpPr>
        <p:spPr>
          <a:xfrm>
            <a:off x="611551" y="4152450"/>
            <a:ext cx="10974024" cy="1678326"/>
          </a:xfrm>
        </p:spPr>
        <p:txBody>
          <a:bodyPr lIns="0">
            <a:normAutofit/>
          </a:bodyPr>
          <a:lstStyle>
            <a:lvl1pPr marL="0" indent="0" algn="l">
              <a:buNone/>
              <a:defRPr sz="1200"/>
            </a:lvl1pPr>
            <a:lvl2pPr marL="457155" indent="0" algn="l">
              <a:buNone/>
              <a:defRPr/>
            </a:lvl2pPr>
            <a:lvl3pPr marL="914309" indent="0" algn="l">
              <a:buNone/>
              <a:defRPr/>
            </a:lvl3pPr>
            <a:lvl4pPr marL="1371464" indent="0" algn="l">
              <a:buNone/>
              <a:defRPr/>
            </a:lvl4pPr>
            <a:lvl5pPr marL="1828618" indent="0" algn="l">
              <a:buNone/>
              <a:defRPr/>
            </a:lvl5pPr>
          </a:lstStyle>
          <a:p>
            <a:pPr lvl="0"/>
            <a:r>
              <a:rPr lang="en-US"/>
              <a:t>Click to edit Master text styles</a:t>
            </a:r>
          </a:p>
        </p:txBody>
      </p:sp>
      <p:sp>
        <p:nvSpPr>
          <p:cNvPr id="14" name="Text Placeholder 19"/>
          <p:cNvSpPr>
            <a:spLocks noGrp="1"/>
          </p:cNvSpPr>
          <p:nvPr>
            <p:ph type="body" sz="quarter" idx="18" hasCustomPrompt="1"/>
          </p:nvPr>
        </p:nvSpPr>
        <p:spPr>
          <a:xfrm>
            <a:off x="526919" y="3761496"/>
            <a:ext cx="6121400" cy="382588"/>
          </a:xfrm>
        </p:spPr>
        <p:txBody>
          <a:bodyPr>
            <a:normAutofit/>
          </a:bodyPr>
          <a:lstStyle>
            <a:lvl1pPr marL="0" indent="0" algn="l">
              <a:buNone/>
              <a:defRPr sz="1600" baseline="0">
                <a:latin typeface="Corbel" pitchFamily="34" charset="0"/>
              </a:defRPr>
            </a:lvl1pPr>
            <a:lvl2pPr marL="457155" indent="0">
              <a:buNone/>
              <a:defRPr>
                <a:latin typeface="Corbel" pitchFamily="34" charset="0"/>
              </a:defRPr>
            </a:lvl2pPr>
            <a:lvl3pPr marL="914309" indent="0">
              <a:buNone/>
              <a:defRPr>
                <a:latin typeface="Corbel" pitchFamily="34" charset="0"/>
              </a:defRPr>
            </a:lvl3pPr>
            <a:lvl4pPr marL="1371464" indent="0">
              <a:buNone/>
              <a:defRPr>
                <a:latin typeface="Corbel" pitchFamily="34" charset="0"/>
              </a:defRPr>
            </a:lvl4pPr>
            <a:lvl5pPr marL="1828618" indent="0">
              <a:buNone/>
              <a:defRPr>
                <a:latin typeface="Corbel" pitchFamily="34" charset="0"/>
              </a:defRPr>
            </a:lvl5pPr>
          </a:lstStyle>
          <a:p>
            <a:pPr lvl="0"/>
            <a:r>
              <a:rPr lang="en-US" dirty="0"/>
              <a:t>Sub-Heading</a:t>
            </a:r>
          </a:p>
        </p:txBody>
      </p:sp>
      <p:pic>
        <p:nvPicPr>
          <p:cNvPr id="15" name="Picture 2" descr="C:\Users\degnaja\Desktop\kco_new_logo.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471688" y="6129005"/>
            <a:ext cx="1352761" cy="386135"/>
          </a:xfrm>
          <a:prstGeom prst="rect">
            <a:avLst/>
          </a:prstGeom>
          <a:noFill/>
          <a:extLst>
            <a:ext uri="{909E8E84-426E-40DD-AFC4-6F175D3DCCD1}">
              <a14:hiddenFill xmlns:a14="http://schemas.microsoft.com/office/drawing/2010/main">
                <a:solidFill>
                  <a:srgbClr val="FFFFFF"/>
                </a:solidFill>
              </a14:hiddenFill>
            </a:ext>
          </a:extLst>
        </p:spPr>
      </p:pic>
      <p:sp>
        <p:nvSpPr>
          <p:cNvPr id="16" name="Isosceles Triangle 15"/>
          <p:cNvSpPr/>
          <p:nvPr userDrawn="1"/>
        </p:nvSpPr>
        <p:spPr>
          <a:xfrm rot="5400000">
            <a:off x="-253205" y="437203"/>
            <a:ext cx="1181417" cy="6750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Номер слайда 5"/>
          <p:cNvSpPr>
            <a:spLocks noGrp="1"/>
          </p:cNvSpPr>
          <p:nvPr>
            <p:ph type="sldNum" sz="quarter" idx="12"/>
          </p:nvPr>
        </p:nvSpPr>
        <p:spPr>
          <a:xfrm>
            <a:off x="11643749" y="204281"/>
            <a:ext cx="351507" cy="329139"/>
          </a:xfrm>
          <a:prstGeom prst="rect">
            <a:avLst/>
          </a:prstGeom>
          <a:solidFill>
            <a:schemeClr val="bg2"/>
          </a:solidFill>
        </p:spPr>
        <p:txBody>
          <a:bodyPr tIns="91440" bIns="91440" anchor="ctr"/>
          <a:lstStyle>
            <a:lvl1pPr algn="ctr">
              <a:defRPr sz="900" b="1">
                <a:solidFill>
                  <a:schemeClr val="tx1">
                    <a:lumMod val="65000"/>
                    <a:lumOff val="35000"/>
                  </a:schemeClr>
                </a:solidFill>
                <a:latin typeface="Arial" pitchFamily="34" charset="0"/>
              </a:defRPr>
            </a:lvl1pPr>
          </a:lstStyle>
          <a:p>
            <a:fld id="{BD43C579-99F4-4F83-9248-5FCF541F4A6C}" type="slidenum">
              <a:rPr lang="ru-RU" smtClean="0"/>
              <a:pPr/>
              <a:t>‹#›</a:t>
            </a:fld>
            <a:endParaRPr lang="ru-RU" dirty="0"/>
          </a:p>
        </p:txBody>
      </p:sp>
      <p:sp>
        <p:nvSpPr>
          <p:cNvPr id="13" name="Title Placeholder 1"/>
          <p:cNvSpPr>
            <a:spLocks noGrp="1"/>
          </p:cNvSpPr>
          <p:nvPr>
            <p:ph type="title" hasCustomPrompt="1"/>
          </p:nvPr>
        </p:nvSpPr>
        <p:spPr>
          <a:xfrm>
            <a:off x="946149" y="359568"/>
            <a:ext cx="10621963" cy="830262"/>
          </a:xfrm>
          <a:prstGeom prst="rect">
            <a:avLst/>
          </a:prstGeom>
        </p:spPr>
        <p:txBody>
          <a:bodyPr vert="horz" lIns="91440" tIns="45720" rIns="91440" bIns="45720" rtlCol="0" anchor="ctr">
            <a:normAutofit/>
          </a:bodyPr>
          <a:lstStyle>
            <a:lvl1pPr>
              <a:defRPr b="1">
                <a:latin typeface="Arial" pitchFamily="34" charset="0"/>
              </a:defRPr>
            </a:lvl1pPr>
          </a:lstStyle>
          <a:p>
            <a:r>
              <a:rPr lang="en-US" dirty="0"/>
              <a:t>CLICK TO EDIT MASTER TITLE STYLE</a:t>
            </a:r>
          </a:p>
        </p:txBody>
      </p:sp>
    </p:spTree>
    <p:extLst>
      <p:ext uri="{BB962C8B-B14F-4D97-AF65-F5344CB8AC3E}">
        <p14:creationId xmlns:p14="http://schemas.microsoft.com/office/powerpoint/2010/main" val="131784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946151" y="1316044"/>
            <a:ext cx="10639424" cy="4665661"/>
          </a:xfrm>
          <a:prstGeom prst="rect">
            <a:avLst/>
          </a:prstGeom>
        </p:spPr>
        <p:txBody>
          <a:bodyPr vert="horz" lIns="91440" tIns="45720" rIns="91440" bIns="45720" rtlCol="0">
            <a:normAutofit/>
          </a:bodyPr>
          <a:lstStyle/>
          <a:p>
            <a:pPr lvl="0"/>
            <a:r>
              <a:rPr lang="en-US" dirty="0"/>
              <a:t>Slide Content</a:t>
            </a:r>
            <a:endParaRPr lang="ru-RU" dirty="0"/>
          </a:p>
          <a:p>
            <a:pPr lvl="1"/>
            <a:r>
              <a:rPr lang="en-US" dirty="0"/>
              <a:t>Slide Content</a:t>
            </a:r>
            <a:endParaRPr lang="ru-RU" dirty="0"/>
          </a:p>
          <a:p>
            <a:pPr lvl="2"/>
            <a:r>
              <a:rPr lang="en-US" dirty="0"/>
              <a:t>Slide Content</a:t>
            </a:r>
            <a:endParaRPr lang="ru-RU" dirty="0"/>
          </a:p>
          <a:p>
            <a:pPr lvl="3"/>
            <a:r>
              <a:rPr lang="en-US" dirty="0"/>
              <a:t>Slide Content</a:t>
            </a:r>
            <a:endParaRPr lang="ru-RU" dirty="0"/>
          </a:p>
          <a:p>
            <a:pPr lvl="4"/>
            <a:r>
              <a:rPr lang="en-US" dirty="0"/>
              <a:t>Slide Content</a:t>
            </a:r>
            <a:endParaRPr lang="ru-RU" dirty="0"/>
          </a:p>
        </p:txBody>
      </p:sp>
      <p:sp>
        <p:nvSpPr>
          <p:cNvPr id="9" name="Нижний колонтитул 4"/>
          <p:cNvSpPr>
            <a:spLocks noGrp="1"/>
          </p:cNvSpPr>
          <p:nvPr>
            <p:ph type="ftr" sz="quarter" idx="3"/>
          </p:nvPr>
        </p:nvSpPr>
        <p:spPr>
          <a:xfrm>
            <a:off x="163291" y="6370650"/>
            <a:ext cx="4114800" cy="365125"/>
          </a:xfrm>
          <a:prstGeom prst="rect">
            <a:avLst/>
          </a:prstGeom>
        </p:spPr>
        <p:txBody>
          <a:bodyPr anchor="ctr"/>
          <a:lstStyle>
            <a:lvl1pPr algn="l">
              <a:defRPr sz="1200">
                <a:solidFill>
                  <a:schemeClr val="bg1">
                    <a:lumMod val="65000"/>
                  </a:schemeClr>
                </a:solidFill>
                <a:latin typeface="Arial" pitchFamily="34" charset="0"/>
                <a:cs typeface="Arial" pitchFamily="34" charset="0"/>
              </a:defRPr>
            </a:lvl1pPr>
          </a:lstStyle>
          <a:p>
            <a:r>
              <a:rPr lang="en-US" dirty="0"/>
              <a:t>© 2015 Kellen, Inc.</a:t>
            </a:r>
            <a:endParaRPr lang="ru-RU" dirty="0"/>
          </a:p>
        </p:txBody>
      </p:sp>
      <p:sp>
        <p:nvSpPr>
          <p:cNvPr id="10" name="Номер слайда 5"/>
          <p:cNvSpPr>
            <a:spLocks noGrp="1"/>
          </p:cNvSpPr>
          <p:nvPr>
            <p:ph type="sldNum" sz="quarter" idx="4"/>
          </p:nvPr>
        </p:nvSpPr>
        <p:spPr>
          <a:xfrm>
            <a:off x="11643749" y="204281"/>
            <a:ext cx="351507" cy="329139"/>
          </a:xfrm>
          <a:prstGeom prst="rect">
            <a:avLst/>
          </a:prstGeom>
          <a:solidFill>
            <a:schemeClr val="bg2"/>
          </a:solidFill>
        </p:spPr>
        <p:txBody>
          <a:bodyPr tIns="91440" bIns="91440" anchor="ctr"/>
          <a:lstStyle>
            <a:lvl1pPr algn="ctr">
              <a:defRPr sz="900">
                <a:solidFill>
                  <a:schemeClr val="tx1">
                    <a:lumMod val="65000"/>
                    <a:lumOff val="35000"/>
                  </a:schemeClr>
                </a:solidFill>
                <a:latin typeface="Corbel" pitchFamily="34" charset="0"/>
              </a:defRPr>
            </a:lvl1pPr>
          </a:lstStyle>
          <a:p>
            <a:fld id="{BD43C579-99F4-4F83-9248-5FCF541F4A6C}" type="slidenum">
              <a:rPr lang="ru-RU" smtClean="0"/>
              <a:pPr/>
              <a:t>‹#›</a:t>
            </a:fld>
            <a:endParaRPr lang="ru-RU" dirty="0"/>
          </a:p>
        </p:txBody>
      </p:sp>
      <p:sp>
        <p:nvSpPr>
          <p:cNvPr id="2" name="Title Placeholder 1"/>
          <p:cNvSpPr>
            <a:spLocks noGrp="1"/>
          </p:cNvSpPr>
          <p:nvPr>
            <p:ph type="title"/>
          </p:nvPr>
        </p:nvSpPr>
        <p:spPr>
          <a:xfrm>
            <a:off x="946149" y="343694"/>
            <a:ext cx="10636251" cy="83026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38230712"/>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dt="0"/>
  <p:txStyles>
    <p:titleStyle>
      <a:lvl1pPr algn="l" defTabSz="914309" rtl="0" eaLnBrk="1" latinLnBrk="0" hangingPunct="1">
        <a:lnSpc>
          <a:spcPct val="90000"/>
        </a:lnSpc>
        <a:spcBef>
          <a:spcPct val="0"/>
        </a:spcBef>
        <a:buNone/>
        <a:defRPr lang="ru-RU" sz="2800" b="1" kern="1200" cap="none" baseline="0" dirty="0">
          <a:solidFill>
            <a:srgbClr val="24A34A"/>
          </a:solidFill>
          <a:latin typeface="Arial" pitchFamily="34" charset="0"/>
          <a:ea typeface="+mj-ea"/>
          <a:cs typeface="Arial" pitchFamily="34" charset="0"/>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400" kern="1200" baseline="0">
          <a:solidFill>
            <a:schemeClr val="tx1"/>
          </a:solidFill>
          <a:latin typeface="Arial" pitchFamily="34" charset="0"/>
          <a:ea typeface="+mn-ea"/>
          <a:cs typeface="Arial" pitchFamily="34" charset="0"/>
        </a:defRPr>
      </a:lvl1pPr>
      <a:lvl2pPr marL="685734"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2886"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Arial" pitchFamily="34" charset="0"/>
          <a:ea typeface="+mn-ea"/>
          <a:cs typeface="Arial" pitchFamily="34" charset="0"/>
        </a:defRPr>
      </a:lvl3pPr>
      <a:lvl4pPr marL="1600040" indent="-228578" algn="l" defTabSz="914309" rtl="0" eaLnBrk="1" latinLnBrk="0" hangingPunct="1">
        <a:lnSpc>
          <a:spcPct val="90000"/>
        </a:lnSpc>
        <a:spcBef>
          <a:spcPts val="500"/>
        </a:spcBef>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195" indent="-228578" algn="l" defTabSz="914309" rtl="0" eaLnBrk="1" latinLnBrk="0" hangingPunct="1">
        <a:lnSpc>
          <a:spcPct val="90000"/>
        </a:lnSpc>
        <a:spcBef>
          <a:spcPts val="500"/>
        </a:spcBef>
        <a:buFont typeface="Arial" panose="020B0604020202020204" pitchFamily="34" charset="0"/>
        <a:buChar char="•"/>
        <a:defRPr sz="1600" kern="1200" baseline="0">
          <a:solidFill>
            <a:schemeClr val="tx1"/>
          </a:solidFill>
          <a:latin typeface="Arial" pitchFamily="34" charset="0"/>
          <a:ea typeface="+mn-ea"/>
          <a:cs typeface="Arial" pitchFamily="34" charset="0"/>
        </a:defRPr>
      </a:lvl5pPr>
      <a:lvl6pPr marL="2514349"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usinesstopia.net/communication/cultural-barriers-communic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1.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hyperlink" Target="https://www.northeastern.edu/graduate/blog/cross-cultural-communi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Graphical user interface, website&#10;&#10;Description automatically generated">
            <a:extLst>
              <a:ext uri="{FF2B5EF4-FFF2-40B4-BE49-F238E27FC236}">
                <a16:creationId xmlns:a16="http://schemas.microsoft.com/office/drawing/2014/main" id="{D360457A-2D4E-43B6-9FE2-B312937D882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418583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a:extLst>
              <a:ext uri="{FF2B5EF4-FFF2-40B4-BE49-F238E27FC236}">
                <a16:creationId xmlns:a16="http://schemas.microsoft.com/office/drawing/2014/main" id="{10BD00E9-9DD6-4CE0-928E-C3B1E7C964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4462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Map&#10;&#10;Description automatically generated">
            <a:extLst>
              <a:ext uri="{FF2B5EF4-FFF2-40B4-BE49-F238E27FC236}">
                <a16:creationId xmlns:a16="http://schemas.microsoft.com/office/drawing/2014/main" id="{2D437D71-5A26-4E13-9D96-8611C8EA54B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42821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41" name="Freeform: Shape 40">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1A9E06E3-CBA2-4621-B049-32AF2001E559}"/>
              </a:ext>
            </a:extLst>
          </p:cNvPr>
          <p:cNvSpPr>
            <a:spLocks noGrp="1"/>
          </p:cNvSpPr>
          <p:nvPr>
            <p:ph type="title"/>
          </p:nvPr>
        </p:nvSpPr>
        <p:spPr>
          <a:xfrm>
            <a:off x="765051" y="662400"/>
            <a:ext cx="3384000" cy="1492132"/>
          </a:xfrm>
        </p:spPr>
        <p:txBody>
          <a:bodyPr vert="horz" lIns="91440" tIns="45720" rIns="91440" bIns="45720" rtlCol="0" anchor="t">
            <a:normAutofit/>
          </a:bodyPr>
          <a:lstStyle/>
          <a:p>
            <a:pPr defTabSz="914400"/>
            <a:r>
              <a:rPr lang="en-US" sz="3200" kern="1200" dirty="0">
                <a:solidFill>
                  <a:schemeClr val="bg1"/>
                </a:solidFill>
              </a:rPr>
              <a:t>Culture, Culture, Culture...</a:t>
            </a:r>
          </a:p>
        </p:txBody>
      </p:sp>
      <p:sp>
        <p:nvSpPr>
          <p:cNvPr id="4" name="Content Placeholder 3">
            <a:extLst>
              <a:ext uri="{FF2B5EF4-FFF2-40B4-BE49-F238E27FC236}">
                <a16:creationId xmlns:a16="http://schemas.microsoft.com/office/drawing/2014/main" id="{E8B32813-4108-40D3-B892-B7C9C7789B79}"/>
              </a:ext>
            </a:extLst>
          </p:cNvPr>
          <p:cNvSpPr>
            <a:spLocks noGrp="1"/>
          </p:cNvSpPr>
          <p:nvPr>
            <p:ph idx="1"/>
          </p:nvPr>
        </p:nvSpPr>
        <p:spPr>
          <a:xfrm>
            <a:off x="765051" y="2286000"/>
            <a:ext cx="3384000" cy="3844800"/>
          </a:xfrm>
        </p:spPr>
        <p:txBody>
          <a:bodyPr vert="horz" lIns="91440" tIns="45720" rIns="91440" bIns="45720" rtlCol="0">
            <a:normAutofit lnSpcReduction="10000"/>
          </a:bodyPr>
          <a:lstStyle/>
          <a:p>
            <a:pPr marL="0" indent="0" defTabSz="914400">
              <a:buNone/>
            </a:pPr>
            <a:r>
              <a:rPr lang="en-US" sz="1700" dirty="0">
                <a:solidFill>
                  <a:schemeClr val="bg1">
                    <a:alpha val="60000"/>
                  </a:schemeClr>
                </a:solidFill>
              </a:rPr>
              <a:t>“Culture is the pattern of </a:t>
            </a:r>
            <a:r>
              <a:rPr lang="en-US" sz="1700" u="sng" dirty="0">
                <a:solidFill>
                  <a:schemeClr val="bg1">
                    <a:alpha val="60000"/>
                  </a:schemeClr>
                </a:solidFill>
              </a:rPr>
              <a:t>taken-for-granted assumptions</a:t>
            </a:r>
            <a:r>
              <a:rPr lang="en-US" sz="1700" dirty="0">
                <a:solidFill>
                  <a:schemeClr val="bg1">
                    <a:alpha val="60000"/>
                  </a:schemeClr>
                </a:solidFill>
              </a:rPr>
              <a:t> about how a given collection of people should think, act, and feel as they go about their daily affairs”</a:t>
            </a:r>
          </a:p>
          <a:p>
            <a:pPr marL="0" indent="-228600" defTabSz="914400"/>
            <a:r>
              <a:rPr lang="en-US" sz="1700" dirty="0">
                <a:solidFill>
                  <a:schemeClr val="bg1">
                    <a:alpha val="60000"/>
                  </a:schemeClr>
                </a:solidFill>
              </a:rPr>
              <a:t>-Joynt &amp; Warner, 1996</a:t>
            </a:r>
          </a:p>
          <a:p>
            <a:pPr indent="-228600" defTabSz="914400"/>
            <a:endParaRPr lang="en-US" sz="1700" dirty="0">
              <a:solidFill>
                <a:schemeClr val="bg1">
                  <a:alpha val="60000"/>
                </a:schemeClr>
              </a:solidFill>
            </a:endParaRPr>
          </a:p>
          <a:p>
            <a:pPr marL="0" indent="0" defTabSz="914400">
              <a:buNone/>
            </a:pPr>
            <a:r>
              <a:rPr lang="en-US" sz="1700" dirty="0">
                <a:solidFill>
                  <a:schemeClr val="bg1">
                    <a:alpha val="60000"/>
                  </a:schemeClr>
                </a:solidFill>
              </a:rPr>
              <a:t>Culture is </a:t>
            </a:r>
            <a:r>
              <a:rPr lang="en-US" sz="1700" u="sng" dirty="0">
                <a:solidFill>
                  <a:schemeClr val="bg1">
                    <a:alpha val="60000"/>
                  </a:schemeClr>
                </a:solidFill>
              </a:rPr>
              <a:t>all socially transmitted </a:t>
            </a:r>
            <a:r>
              <a:rPr lang="en-US" sz="1700" dirty="0">
                <a:solidFill>
                  <a:schemeClr val="bg1">
                    <a:alpha val="60000"/>
                  </a:schemeClr>
                </a:solidFill>
              </a:rPr>
              <a:t>behavior, arts, architectures, languages, signs, symbols, ideas, beliefs, norms, traditions, rituals, etc. which is learnt and shared in a particular social group of the same nationality, ethnicity, religion, etc.</a:t>
            </a:r>
          </a:p>
          <a:p>
            <a:pPr indent="-228600" defTabSz="914400"/>
            <a:endParaRPr lang="en-US" sz="1700" dirty="0">
              <a:solidFill>
                <a:schemeClr val="bg1">
                  <a:alpha val="60000"/>
                </a:schemeClr>
              </a:solidFill>
              <a:latin typeface="+mn-lt"/>
              <a:cs typeface="+mn-cs"/>
            </a:endParaRPr>
          </a:p>
        </p:txBody>
      </p:sp>
      <p:pic>
        <p:nvPicPr>
          <p:cNvPr id="7" name="Picture 6">
            <a:extLst>
              <a:ext uri="{FF2B5EF4-FFF2-40B4-BE49-F238E27FC236}">
                <a16:creationId xmlns:a16="http://schemas.microsoft.com/office/drawing/2014/main" id="{F7C7D9DA-52FF-4FC6-8E47-019109C062F7}"/>
              </a:ext>
            </a:extLst>
          </p:cNvPr>
          <p:cNvPicPr>
            <a:picLocks noChangeAspect="1"/>
          </p:cNvPicPr>
          <p:nvPr/>
        </p:nvPicPr>
        <p:blipFill rotWithShape="1">
          <a:blip r:embed="rId3"/>
          <a:srcRect l="19277" r="22760"/>
          <a:stretch/>
        </p:blipFill>
        <p:spPr>
          <a:xfrm>
            <a:off x="5738348" y="643469"/>
            <a:ext cx="5359594" cy="5571062"/>
          </a:xfrm>
          <a:prstGeom prst="rect">
            <a:avLst/>
          </a:prstGeom>
        </p:spPr>
      </p:pic>
      <p:sp>
        <p:nvSpPr>
          <p:cNvPr id="6" name="Rectangle 5">
            <a:extLst>
              <a:ext uri="{FF2B5EF4-FFF2-40B4-BE49-F238E27FC236}">
                <a16:creationId xmlns:a16="http://schemas.microsoft.com/office/drawing/2014/main" id="{4EA2A873-AC78-4D1F-9CCD-83FBD09CE0CA}"/>
              </a:ext>
            </a:extLst>
          </p:cNvPr>
          <p:cNvSpPr/>
          <p:nvPr/>
        </p:nvSpPr>
        <p:spPr>
          <a:xfrm>
            <a:off x="5738348" y="6328516"/>
            <a:ext cx="6453651" cy="415498"/>
          </a:xfrm>
          <a:prstGeom prst="rect">
            <a:avLst/>
          </a:prstGeom>
        </p:spPr>
        <p:txBody>
          <a:bodyPr wrap="square">
            <a:spAutoFit/>
          </a:bodyPr>
          <a:lstStyle/>
          <a:p>
            <a:pPr>
              <a:spcAft>
                <a:spcPts val="600"/>
              </a:spcAft>
            </a:pPr>
            <a:r>
              <a:rPr lang="en-US" sz="1050" dirty="0" err="1">
                <a:solidFill>
                  <a:srgbClr val="333333"/>
                </a:solidFill>
                <a:latin typeface="Arial" panose="020B0604020202020204" pitchFamily="34" charset="0"/>
                <a:cs typeface="Arial" panose="020B0604020202020204" pitchFamily="34" charset="0"/>
              </a:rPr>
              <a:t>businesstopia</a:t>
            </a:r>
            <a:r>
              <a:rPr lang="en-US" sz="1050" dirty="0">
                <a:solidFill>
                  <a:srgbClr val="333333"/>
                </a:solidFill>
                <a:latin typeface="Arial" panose="020B0604020202020204" pitchFamily="34" charset="0"/>
                <a:cs typeface="Arial" panose="020B0604020202020204" pitchFamily="34" charset="0"/>
              </a:rPr>
              <a:t>, "Cultural Barriers to Communication," in </a:t>
            </a:r>
            <a:r>
              <a:rPr lang="en-US" sz="1050" i="1" dirty="0" err="1">
                <a:solidFill>
                  <a:srgbClr val="333333"/>
                </a:solidFill>
                <a:latin typeface="Arial" panose="020B0604020202020204" pitchFamily="34" charset="0"/>
                <a:cs typeface="Arial" panose="020B0604020202020204" pitchFamily="34" charset="0"/>
              </a:rPr>
              <a:t>Businesstopia</a:t>
            </a:r>
            <a:r>
              <a:rPr lang="en-US" sz="1050" dirty="0">
                <a:solidFill>
                  <a:srgbClr val="333333"/>
                </a:solidFill>
                <a:latin typeface="Arial" panose="020B0604020202020204" pitchFamily="34" charset="0"/>
                <a:cs typeface="Arial" panose="020B0604020202020204" pitchFamily="34" charset="0"/>
              </a:rPr>
              <a:t>, January 6, 2018, </a:t>
            </a:r>
            <a:r>
              <a:rPr lang="en-US" sz="1050" dirty="0">
                <a:solidFill>
                  <a:srgbClr val="2B0000"/>
                </a:solidFill>
                <a:latin typeface="Arial" panose="020B0604020202020204" pitchFamily="34" charset="0"/>
                <a:cs typeface="Arial" panose="020B0604020202020204" pitchFamily="34" charset="0"/>
                <a:hlinkClick r:id="rId4"/>
              </a:rPr>
              <a:t>https://www.businesstopia.net/communication/cultural-barriers-communication</a:t>
            </a:r>
            <a:r>
              <a:rPr lang="en-US" sz="1050" dirty="0">
                <a:solidFill>
                  <a:srgbClr val="333333"/>
                </a:solidFill>
                <a:latin typeface="Arial" panose="020B0604020202020204" pitchFamily="34" charset="0"/>
                <a:cs typeface="Arial" panose="020B0604020202020204" pitchFamily="34" charset="0"/>
              </a:rPr>
              <a:t>.</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37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Chart&#10;&#10;Description automatically generated">
            <a:extLst>
              <a:ext uri="{FF2B5EF4-FFF2-40B4-BE49-F238E27FC236}">
                <a16:creationId xmlns:a16="http://schemas.microsoft.com/office/drawing/2014/main" id="{87E74991-4EA2-4A93-AF2D-04FB4E18B5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52678"/>
            <a:ext cx="10905066" cy="5152643"/>
          </a:xfrm>
          <a:prstGeom prst="rect">
            <a:avLst/>
          </a:prstGeom>
        </p:spPr>
      </p:pic>
    </p:spTree>
    <p:extLst>
      <p:ext uri="{BB962C8B-B14F-4D97-AF65-F5344CB8AC3E}">
        <p14:creationId xmlns:p14="http://schemas.microsoft.com/office/powerpoint/2010/main" val="172500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4" name="Content Placeholder 6">
            <a:extLst>
              <a:ext uri="{FF2B5EF4-FFF2-40B4-BE49-F238E27FC236}">
                <a16:creationId xmlns:a16="http://schemas.microsoft.com/office/drawing/2014/main" id="{9DA9C3A6-62F4-4ECF-AC2E-240297BC0A87}"/>
              </a:ext>
            </a:extLst>
          </p:cNvPr>
          <p:cNvGraphicFramePr>
            <a:graphicFrameLocks noGrp="1"/>
          </p:cNvGraphicFramePr>
          <p:nvPr>
            <p:ph idx="1"/>
            <p:extLst>
              <p:ext uri="{D42A27DB-BD31-4B8C-83A1-F6EECF244321}">
                <p14:modId xmlns:p14="http://schemas.microsoft.com/office/powerpoint/2010/main" val="2161280124"/>
              </p:ext>
            </p:extLst>
          </p:nvPr>
        </p:nvGraphicFramePr>
        <p:xfrm>
          <a:off x="222251" y="2028045"/>
          <a:ext cx="5111749" cy="4665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Content Placeholder 7">
            <a:extLst>
              <a:ext uri="{FF2B5EF4-FFF2-40B4-BE49-F238E27FC236}">
                <a16:creationId xmlns:a16="http://schemas.microsoft.com/office/drawing/2014/main" id="{770CC3F9-5898-4B27-84AA-4F7E9B2F535B}"/>
              </a:ext>
            </a:extLst>
          </p:cNvPr>
          <p:cNvGraphicFramePr>
            <a:graphicFrameLocks noGrp="1"/>
          </p:cNvGraphicFramePr>
          <p:nvPr>
            <p:ph sz="half" idx="4294967295"/>
            <p:extLst>
              <p:ext uri="{D42A27DB-BD31-4B8C-83A1-F6EECF244321}">
                <p14:modId xmlns:p14="http://schemas.microsoft.com/office/powerpoint/2010/main" val="3535058495"/>
              </p:ext>
            </p:extLst>
          </p:nvPr>
        </p:nvGraphicFramePr>
        <p:xfrm>
          <a:off x="6265070" y="2028046"/>
          <a:ext cx="5704679" cy="45346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Rectangle 11">
            <a:extLst>
              <a:ext uri="{FF2B5EF4-FFF2-40B4-BE49-F238E27FC236}">
                <a16:creationId xmlns:a16="http://schemas.microsoft.com/office/drawing/2014/main" id="{8A3FE9C1-83AA-4C9E-82E2-131658DD4515}"/>
              </a:ext>
            </a:extLst>
          </p:cNvPr>
          <p:cNvSpPr/>
          <p:nvPr/>
        </p:nvSpPr>
        <p:spPr>
          <a:xfrm>
            <a:off x="222251" y="164294"/>
            <a:ext cx="11749878" cy="1384995"/>
          </a:xfrm>
          <a:prstGeom prst="rect">
            <a:avLst/>
          </a:prstGeom>
        </p:spPr>
        <p:txBody>
          <a:bodyPr wrap="square">
            <a:spAutoFit/>
          </a:bodyPr>
          <a:lstStyle/>
          <a:p>
            <a:pPr algn="ctr"/>
            <a:r>
              <a:rPr lang="en-US" sz="2800" b="1" dirty="0">
                <a:solidFill>
                  <a:srgbClr val="24A34A"/>
                </a:solidFill>
                <a:latin typeface="Arial" pitchFamily="34" charset="0"/>
                <a:ea typeface="+mj-ea"/>
                <a:cs typeface="Arial" pitchFamily="34" charset="0"/>
              </a:rPr>
              <a:t>Cross-cultural communication is the process of recognizing both differences and similarities among cultural groups in order to effectively engage within a given context. </a:t>
            </a:r>
            <a:endParaRPr lang="en-US" dirty="0"/>
          </a:p>
        </p:txBody>
      </p:sp>
      <p:sp>
        <p:nvSpPr>
          <p:cNvPr id="15" name="Rectangle 14">
            <a:extLst>
              <a:ext uri="{FF2B5EF4-FFF2-40B4-BE49-F238E27FC236}">
                <a16:creationId xmlns:a16="http://schemas.microsoft.com/office/drawing/2014/main" id="{7739C6A2-A034-413B-8A0E-D5A9595F3E0A}"/>
              </a:ext>
            </a:extLst>
          </p:cNvPr>
          <p:cNvSpPr/>
          <p:nvPr/>
        </p:nvSpPr>
        <p:spPr>
          <a:xfrm>
            <a:off x="6265070" y="6328516"/>
            <a:ext cx="5926929" cy="415498"/>
          </a:xfrm>
          <a:prstGeom prst="rect">
            <a:avLst/>
          </a:prstGeom>
        </p:spPr>
        <p:txBody>
          <a:bodyPr wrap="square">
            <a:spAutoFit/>
          </a:bodyPr>
          <a:lstStyle/>
          <a:p>
            <a:pPr>
              <a:spcAft>
                <a:spcPts val="600"/>
              </a:spcAft>
            </a:pPr>
            <a:r>
              <a:rPr lang="en-US" sz="1050" dirty="0">
                <a:solidFill>
                  <a:srgbClr val="333333"/>
                </a:solidFill>
                <a:latin typeface="Arial" panose="020B0604020202020204" pitchFamily="34" charset="0"/>
                <a:cs typeface="Arial" panose="020B0604020202020204" pitchFamily="34" charset="0"/>
              </a:rPr>
              <a:t>Tim </a:t>
            </a:r>
            <a:r>
              <a:rPr lang="en-US" sz="1050" dirty="0" err="1">
                <a:solidFill>
                  <a:srgbClr val="333333"/>
                </a:solidFill>
                <a:latin typeface="Arial" panose="020B0604020202020204" pitchFamily="34" charset="0"/>
                <a:cs typeface="Arial" panose="020B0604020202020204" pitchFamily="34" charset="0"/>
              </a:rPr>
              <a:t>Stobierski</a:t>
            </a:r>
            <a:r>
              <a:rPr lang="en-US" sz="1050" dirty="0">
                <a:solidFill>
                  <a:srgbClr val="333333"/>
                </a:solidFill>
                <a:latin typeface="Arial" panose="020B0604020202020204" pitchFamily="34" charset="0"/>
                <a:cs typeface="Arial" panose="020B0604020202020204" pitchFamily="34" charset="0"/>
              </a:rPr>
              <a:t>, "How to Improve Cross-Cultural Communication in the Workplace," November 12, 2019, </a:t>
            </a:r>
            <a:r>
              <a:rPr lang="en-US" sz="1050" dirty="0">
                <a:solidFill>
                  <a:srgbClr val="333333"/>
                </a:solidFill>
                <a:latin typeface="Arial" panose="020B0604020202020204" pitchFamily="34" charset="0"/>
                <a:cs typeface="Arial" panose="020B0604020202020204" pitchFamily="34" charset="0"/>
                <a:hlinkClick r:id="rId14"/>
              </a:rPr>
              <a:t>https://www.northeastern.edu/graduate/blog/cross-cultural-communication/</a:t>
            </a:r>
            <a:r>
              <a:rPr lang="en-US" sz="1050" dirty="0">
                <a:solidFill>
                  <a:srgbClr val="33333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8726491"/>
      </p:ext>
    </p:extLst>
  </p:cSld>
  <p:clrMapOvr>
    <a:masterClrMapping/>
  </p:clrMapOvr>
</p:sld>
</file>

<file path=ppt/theme/theme1.xml><?xml version="1.0" encoding="utf-8"?>
<a:theme xmlns:a="http://schemas.openxmlformats.org/drawingml/2006/main" name="Kellen 2015 16x9 Master Template - Friendly Fonts">
  <a:themeElements>
    <a:clrScheme name="Kellen">
      <a:dk1>
        <a:srgbClr val="252526"/>
      </a:dk1>
      <a:lt1>
        <a:sysClr val="window" lastClr="FFFFFF"/>
      </a:lt1>
      <a:dk2>
        <a:srgbClr val="22A54A"/>
      </a:dk2>
      <a:lt2>
        <a:srgbClr val="FFFFFF"/>
      </a:lt2>
      <a:accent1>
        <a:srgbClr val="22A54A"/>
      </a:accent1>
      <a:accent2>
        <a:srgbClr val="252526"/>
      </a:accent2>
      <a:accent3>
        <a:srgbClr val="F7B334"/>
      </a:accent3>
      <a:accent4>
        <a:srgbClr val="99999A"/>
      </a:accent4>
      <a:accent5>
        <a:srgbClr val="D7006D"/>
      </a:accent5>
      <a:accent6>
        <a:srgbClr val="712177"/>
      </a:accent6>
      <a:hlink>
        <a:srgbClr val="008FBE"/>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E2511C2E5B80429A1BF8D256D25D09" ma:contentTypeVersion="13" ma:contentTypeDescription="Create a new document." ma:contentTypeScope="" ma:versionID="f577f79f6519663fc75bf3b79cca4156">
  <xsd:schema xmlns:xsd="http://www.w3.org/2001/XMLSchema" xmlns:xs="http://www.w3.org/2001/XMLSchema" xmlns:p="http://schemas.microsoft.com/office/2006/metadata/properties" xmlns:ns2="b3e6ff32-8c65-4a8f-9ff9-76e10d9c261d" xmlns:ns3="5d0f2384-c6bc-4f52-a0ae-f854a3b784f6" targetNamespace="http://schemas.microsoft.com/office/2006/metadata/properties" ma:root="true" ma:fieldsID="9489d6128ccdbe5c846fdc33e0e63860" ns2:_="" ns3:_="">
    <xsd:import namespace="b3e6ff32-8c65-4a8f-9ff9-76e10d9c261d"/>
    <xsd:import namespace="5d0f2384-c6bc-4f52-a0ae-f854a3b78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Item_x0020_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e6ff32-8c65-4a8f-9ff9-76e10d9c26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Item_x0020_count" ma:index="20" nillable="true" ma:displayName="Item count" ma:internalName="Item_x0020_cou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0f2384-c6bc-4f52-a0ae-f854a3b784f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tem_x0020_count xmlns="b3e6ff32-8c65-4a8f-9ff9-76e10d9c261d" xsi:nil="true"/>
  </documentManagement>
</p:properties>
</file>

<file path=customXml/itemProps1.xml><?xml version="1.0" encoding="utf-8"?>
<ds:datastoreItem xmlns:ds="http://schemas.openxmlformats.org/officeDocument/2006/customXml" ds:itemID="{2095419C-FFF5-4D5C-AC97-3965C99D26B1}"/>
</file>

<file path=customXml/itemProps2.xml><?xml version="1.0" encoding="utf-8"?>
<ds:datastoreItem xmlns:ds="http://schemas.openxmlformats.org/officeDocument/2006/customXml" ds:itemID="{2D73B617-445F-4429-8708-32C87BB521C0}"/>
</file>

<file path=customXml/itemProps3.xml><?xml version="1.0" encoding="utf-8"?>
<ds:datastoreItem xmlns:ds="http://schemas.openxmlformats.org/officeDocument/2006/customXml" ds:itemID="{96BA18A4-2310-4B2E-B84C-63865E91D213}"/>
</file>

<file path=docProps/app.xml><?xml version="1.0" encoding="utf-8"?>
<Properties xmlns="http://schemas.openxmlformats.org/officeDocument/2006/extended-properties" xmlns:vt="http://schemas.openxmlformats.org/officeDocument/2006/docPropsVTypes">
  <TotalTime>0</TotalTime>
  <Words>413</Words>
  <Application>Microsoft Office PowerPoint</Application>
  <PresentationFormat>Widescreen</PresentationFormat>
  <Paragraphs>26</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Kellen 2015 16x9 Master Template - Friendly Fonts</vt:lpstr>
      <vt:lpstr>PowerPoint Presentation</vt:lpstr>
      <vt:lpstr>PowerPoint Presentation</vt:lpstr>
      <vt:lpstr>PowerPoint Presentation</vt:lpstr>
      <vt:lpstr>Culture, Culture, Culture...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Michael</dc:creator>
  <cp:lastModifiedBy>Taylor, Michael</cp:lastModifiedBy>
  <cp:revision>1</cp:revision>
  <dcterms:created xsi:type="dcterms:W3CDTF">2021-03-15T12:25:58Z</dcterms:created>
  <dcterms:modified xsi:type="dcterms:W3CDTF">2021-03-15T12:26:10Z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1258706751</vt:i4>
  </property>
  <property fmtid="{D5CDD505-2E9C-101B-9397-08002B2CF9AE}" pid="3" name="_NewReviewCycle">
    <vt:lpwstr/>
  </property>
  <property fmtid="{D5CDD505-2E9C-101B-9397-08002B2CF9AE}" pid="4" name="_EmailSubject">
    <vt:lpwstr>Event Reminder for Speakers – Virtual Workshop: Building and Managing a Global Reputation</vt:lpwstr>
  </property>
  <property fmtid="{D5CDD505-2E9C-101B-9397-08002B2CF9AE}" pid="5" name="_AuthorEmail">
    <vt:lpwstr>mdtaylor@kellencompany.com</vt:lpwstr>
  </property>
  <property fmtid="{D5CDD505-2E9C-101B-9397-08002B2CF9AE}" pid="6" name="_AuthorEmailDisplayName">
    <vt:lpwstr>Taylor, Michael</vt:lpwstr>
  </property>
  <property fmtid="{D5CDD505-2E9C-101B-9397-08002B2CF9AE}" pid="7" name="ContentTypeId">
    <vt:lpwstr>0x010100DFE2511C2E5B80429A1BF8D256D25D09</vt:lpwstr>
  </property>
</Properties>
</file>